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AV" ContentType="audio/x-wav"/>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8.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9.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5.xml" ContentType="application/vnd.openxmlformats-officedocument.presentationml.notesSlide+xml"/>
  <Override PartName="/ppt/tags/tag12.xml" ContentType="application/vnd.openxmlformats-officedocument.presentationml.tags+xml"/>
  <Override PartName="/ppt/notesSlides/notesSlide6.xml" ContentType="application/vnd.openxmlformats-officedocument.presentationml.notesSlide+xml"/>
  <Override PartName="/ppt/tags/tag13.xml" ContentType="application/vnd.openxmlformats-officedocument.presentationml.tags+xml"/>
  <Override PartName="/ppt/notesSlides/notesSlide7.xml" ContentType="application/vnd.openxmlformats-officedocument.presentationml.notesSlide+xml"/>
  <Override PartName="/ppt/tags/tag14.xml" ContentType="application/vnd.openxmlformats-officedocument.presentationml.tags+xml"/>
  <Override PartName="/ppt/notesSlides/notesSlide8.xml" ContentType="application/vnd.openxmlformats-officedocument.presentationml.notesSlide+xml"/>
  <Override PartName="/ppt/tags/tag15.xml" ContentType="application/vnd.openxmlformats-officedocument.presentationml.tags+xml"/>
  <Override PartName="/ppt/notesSlides/notesSlide9.xml" ContentType="application/vnd.openxmlformats-officedocument.presentationml.notesSlide+xml"/>
  <Override PartName="/ppt/tags/tag16.xml" ContentType="application/vnd.openxmlformats-officedocument.presentationml.tags+xml"/>
  <Override PartName="/ppt/notesSlides/notesSlide10.xml" ContentType="application/vnd.openxmlformats-officedocument.presentationml.notesSlide+xml"/>
  <Override PartName="/ppt/tags/tag17.xml" ContentType="application/vnd.openxmlformats-officedocument.presentationml.tags+xml"/>
  <Override PartName="/ppt/notesSlides/notesSlide11.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12.xml" ContentType="application/vnd.openxmlformats-officedocument.presentationml.notesSlide+xml"/>
  <Override PartName="/ppt/tags/tag25.xml" ContentType="application/vnd.openxmlformats-officedocument.presentationml.tags+xml"/>
  <Override PartName="/ppt/notesSlides/notesSlide13.xml" ContentType="application/vnd.openxmlformats-officedocument.presentationml.notesSlide+xml"/>
  <Override PartName="/ppt/tags/tag26.xml" ContentType="application/vnd.openxmlformats-officedocument.presentationml.tags+xml"/>
  <Override PartName="/ppt/notesSlides/notesSlide14.xml" ContentType="application/vnd.openxmlformats-officedocument.presentationml.notesSlide+xml"/>
  <Override PartName="/ppt/tags/tag27.xml" ContentType="application/vnd.openxmlformats-officedocument.presentationml.tags+xml"/>
  <Override PartName="/ppt/notesSlides/notesSlide15.xml" ContentType="application/vnd.openxmlformats-officedocument.presentationml.notesSlide+xml"/>
  <Override PartName="/ppt/tags/tag28.xml" ContentType="application/vnd.openxmlformats-officedocument.presentationml.tags+xml"/>
  <Override PartName="/ppt/notesSlides/notesSlide16.xml" ContentType="application/vnd.openxmlformats-officedocument.presentationml.notesSlide+xml"/>
  <Override PartName="/ppt/tags/tag29.xml" ContentType="application/vnd.openxmlformats-officedocument.presentationml.tags+xml"/>
  <Override PartName="/ppt/notesSlides/notesSlide17.xml" ContentType="application/vnd.openxmlformats-officedocument.presentationml.notesSlide+xml"/>
  <Override PartName="/ppt/tags/tag30.xml" ContentType="application/vnd.openxmlformats-officedocument.presentationml.tags+xml"/>
  <Override PartName="/ppt/notesSlides/notesSlide18.xml" ContentType="application/vnd.openxmlformats-officedocument.presentationml.notesSlide+xml"/>
  <Override PartName="/ppt/tags/tag31.xml" ContentType="application/vnd.openxmlformats-officedocument.presentationml.tags+xml"/>
  <Override PartName="/ppt/notesSlides/notesSlide19.xml" ContentType="application/vnd.openxmlformats-officedocument.presentationml.notesSlide+xml"/>
  <Override PartName="/ppt/tags/tag32.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33.xml" ContentType="application/vnd.openxmlformats-officedocument.presentationml.tags+xml"/>
  <Override PartName="/ppt/notesSlides/notesSlide22.xml" ContentType="application/vnd.openxmlformats-officedocument.presentationml.notesSlide+xml"/>
  <Override PartName="/ppt/tags/tag34.xml" ContentType="application/vnd.openxmlformats-officedocument.presentationml.tags+xml"/>
  <Override PartName="/ppt/notesSlides/notesSlide23.xml" ContentType="application/vnd.openxmlformats-officedocument.presentationml.notesSlide+xml"/>
  <Override PartName="/ppt/tags/tag35.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36.xml" ContentType="application/vnd.openxmlformats-officedocument.presentationml.tags+xml"/>
  <Override PartName="/ppt/notesSlides/notesSlide27.xml" ContentType="application/vnd.openxmlformats-officedocument.presentationml.notesSlide+xml"/>
  <Override PartName="/ppt/tags/tag37.xml" ContentType="application/vnd.openxmlformats-officedocument.presentationml.tags+xml"/>
  <Override PartName="/ppt/notesSlides/notesSlide28.xml" ContentType="application/vnd.openxmlformats-officedocument.presentationml.notesSlide+xml"/>
  <Override PartName="/ppt/tags/tag38.xml" ContentType="application/vnd.openxmlformats-officedocument.presentationml.tags+xml"/>
  <Override PartName="/ppt/notesSlides/notesSlide29.xml" ContentType="application/vnd.openxmlformats-officedocument.presentationml.notesSlide+xml"/>
  <Override PartName="/ppt/tags/tag39.xml" ContentType="application/vnd.openxmlformats-officedocument.presentationml.tags+xml"/>
  <Override PartName="/ppt/notesSlides/notesSlide30.xml" ContentType="application/vnd.openxmlformats-officedocument.presentationml.notesSlide+xml"/>
  <Override PartName="/ppt/tags/tag40.xml" ContentType="application/vnd.openxmlformats-officedocument.presentationml.tags+xml"/>
  <Override PartName="/ppt/notesSlides/notesSlide31.xml" ContentType="application/vnd.openxmlformats-officedocument.presentationml.notesSlide+xml"/>
  <Override PartName="/ppt/tags/tag41.xml" ContentType="application/vnd.openxmlformats-officedocument.presentationml.tags+xml"/>
  <Override PartName="/ppt/notesSlides/notesSlide32.xml" ContentType="application/vnd.openxmlformats-officedocument.presentationml.notesSlide+xml"/>
  <Override PartName="/ppt/tags/tag42.xml" ContentType="application/vnd.openxmlformats-officedocument.presentationml.tags+xml"/>
  <Override PartName="/ppt/notesSlides/notesSlide33.xml" ContentType="application/vnd.openxmlformats-officedocument.presentationml.notesSlide+xml"/>
  <Override PartName="/ppt/tags/tag43.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44.xml" ContentType="application/vnd.openxmlformats-officedocument.presentationml.tags+xml"/>
  <Override PartName="/ppt/notesSlides/notesSlide36.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notesSlides/notesSlide37.xml" ContentType="application/vnd.openxmlformats-officedocument.presentationml.notesSlide+xml"/>
  <Override PartName="/ppt/tags/tag48.xml" ContentType="application/vnd.openxmlformats-officedocument.presentationml.tags+xml"/>
  <Override PartName="/ppt/notesSlides/notesSlide38.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notesSlides/notesSlide39.xml" ContentType="application/vnd.openxmlformats-officedocument.presentationml.notesSlide+xml"/>
  <Override PartName="/ppt/tags/tag52.xml" ContentType="application/vnd.openxmlformats-officedocument.presentationml.tags+xml"/>
  <Override PartName="/ppt/notesSlides/notesSlide40.xml" ContentType="application/vnd.openxmlformats-officedocument.presentationml.notesSlide+xml"/>
  <Override PartName="/ppt/tags/tag53.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ags/tag54.xml" ContentType="application/vnd.openxmlformats-officedocument.presentationml.tags+xml"/>
  <Override PartName="/ppt/notesSlides/notesSlide44.xml" ContentType="application/vnd.openxmlformats-officedocument.presentationml.notesSlide+xml"/>
  <Override PartName="/ppt/tags/tag55.xml" ContentType="application/vnd.openxmlformats-officedocument.presentationml.tags+xml"/>
  <Override PartName="/ppt/notesSlides/notesSlide45.xml" ContentType="application/vnd.openxmlformats-officedocument.presentationml.notesSlide+xml"/>
  <Override PartName="/ppt/tags/tag56.xml" ContentType="application/vnd.openxmlformats-officedocument.presentationml.tag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ags/tag57.xml" ContentType="application/vnd.openxmlformats-officedocument.presentationml.tag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ags/tag58.xml" ContentType="application/vnd.openxmlformats-officedocument.presentationml.tags+xml"/>
  <Override PartName="/ppt/notesSlides/notesSlide52.xml" ContentType="application/vnd.openxmlformats-officedocument.presentationml.notesSlide+xml"/>
  <Override PartName="/ppt/tags/tag59.xml" ContentType="application/vnd.openxmlformats-officedocument.presentationml.tags+xml"/>
  <Override PartName="/ppt/notesSlides/notesSlide53.xml" ContentType="application/vnd.openxmlformats-officedocument.presentationml.notesSlide+xml"/>
  <Override PartName="/ppt/tags/tag60.xml" ContentType="application/vnd.openxmlformats-officedocument.presentationml.tags+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tags/tag61.xml" ContentType="application/vnd.openxmlformats-officedocument.presentationml.tags+xml"/>
  <Override PartName="/ppt/notesSlides/notesSlide59.xml" ContentType="application/vnd.openxmlformats-officedocument.presentationml.notesSlide+xml"/>
  <Override PartName="/ppt/tags/tag62.xml" ContentType="application/vnd.openxmlformats-officedocument.presentationml.tags+xml"/>
  <Override PartName="/ppt/notesSlides/notesSlide60.xml" ContentType="application/vnd.openxmlformats-officedocument.presentationml.notesSlide+xml"/>
  <Override PartName="/ppt/tags/tag63.xml" ContentType="application/vnd.openxmlformats-officedocument.presentationml.tags+xml"/>
  <Override PartName="/ppt/notesSlides/notesSlide61.xml" ContentType="application/vnd.openxmlformats-officedocument.presentationml.notesSlide+xml"/>
  <Override PartName="/ppt/tags/tag64.xml" ContentType="application/vnd.openxmlformats-officedocument.presentationml.tags+xml"/>
  <Override PartName="/ppt/notesSlides/notesSlide62.xml" ContentType="application/vnd.openxmlformats-officedocument.presentationml.notesSlide+xml"/>
  <Override PartName="/ppt/tags/tag65.xml" ContentType="application/vnd.openxmlformats-officedocument.presentationml.tags+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tags/tag66.xml" ContentType="application/vnd.openxmlformats-officedocument.presentationml.tags+xml"/>
  <Override PartName="/ppt/notesSlides/notesSlide65.xml" ContentType="application/vnd.openxmlformats-officedocument.presentationml.notesSlide+xml"/>
  <Override PartName="/ppt/tags/tag67.xml" ContentType="application/vnd.openxmlformats-officedocument.presentationml.tags+xml"/>
  <Override PartName="/ppt/notesSlides/notesSlide66.xml" ContentType="application/vnd.openxmlformats-officedocument.presentationml.notesSlide+xml"/>
  <Override PartName="/ppt/tags/tag68.xml" ContentType="application/vnd.openxmlformats-officedocument.presentationml.tags+xml"/>
  <Override PartName="/ppt/notesSlides/notesSlide67.xml" ContentType="application/vnd.openxmlformats-officedocument.presentationml.notesSlide+xml"/>
  <Override PartName="/ppt/tags/tag69.xml" ContentType="application/vnd.openxmlformats-officedocument.presentationml.tags+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charts/chart1.xml" ContentType="application/vnd.openxmlformats-officedocument.drawingml.chart+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notesSlides/notesSlide70.xml" ContentType="application/vnd.openxmlformats-officedocument.presentationml.notesSlide+xml"/>
  <Override PartName="/ppt/tags/tag75.xml" ContentType="application/vnd.openxmlformats-officedocument.presentationml.tags+xml"/>
  <Override PartName="/ppt/notesSlides/notesSlide71.xml" ContentType="application/vnd.openxmlformats-officedocument.presentationml.notesSlide+xml"/>
  <Override PartName="/ppt/tags/tag76.xml" ContentType="application/vnd.openxmlformats-officedocument.presentationml.tags+xml"/>
  <Override PartName="/ppt/notesSlides/notesSlide72.xml" ContentType="application/vnd.openxmlformats-officedocument.presentationml.notesSlide+xml"/>
  <Override PartName="/ppt/tags/tag77.xml" ContentType="application/vnd.openxmlformats-officedocument.presentationml.tags+xml"/>
  <Override PartName="/ppt/notesSlides/notesSlide73.xml" ContentType="application/vnd.openxmlformats-officedocument.presentationml.notesSlide+xml"/>
  <Override PartName="/ppt/tags/tag78.xml" ContentType="application/vnd.openxmlformats-officedocument.presentationml.tags+xml"/>
  <Override PartName="/ppt/notesSlides/notesSlide74.xml" ContentType="application/vnd.openxmlformats-officedocument.presentationml.notesSlide+xml"/>
  <Override PartName="/ppt/tags/tag79.xml" ContentType="application/vnd.openxmlformats-officedocument.presentationml.tags+xml"/>
  <Override PartName="/ppt/notesSlides/notesSlide75.xml" ContentType="application/vnd.openxmlformats-officedocument.presentationml.notesSlide+xml"/>
  <Override PartName="/ppt/tags/tag80.xml" ContentType="application/vnd.openxmlformats-officedocument.presentationml.tags+xml"/>
  <Override PartName="/ppt/notesSlides/notesSlide76.xml" ContentType="application/vnd.openxmlformats-officedocument.presentationml.notesSlide+xml"/>
  <Override PartName="/ppt/tags/tag81.xml" ContentType="application/vnd.openxmlformats-officedocument.presentationml.tags+xml"/>
  <Override PartName="/ppt/notesSlides/notesSlide77.xml" ContentType="application/vnd.openxmlformats-officedocument.presentationml.notesSlide+xml"/>
  <Override PartName="/ppt/tags/tag82.xml" ContentType="application/vnd.openxmlformats-officedocument.presentationml.tags+xml"/>
  <Override PartName="/ppt/notesSlides/notesSlide78.xml" ContentType="application/vnd.openxmlformats-officedocument.presentationml.notesSlide+xml"/>
  <Override PartName="/ppt/tags/tag83.xml" ContentType="application/vnd.openxmlformats-officedocument.presentationml.tags+xml"/>
  <Override PartName="/ppt/notesSlides/notesSlide79.xml" ContentType="application/vnd.openxmlformats-officedocument.presentationml.notesSlide+xml"/>
  <Override PartName="/ppt/tags/tag84.xml" ContentType="application/vnd.openxmlformats-officedocument.presentationml.tags+xml"/>
  <Override PartName="/ppt/notesSlides/notesSlide80.xml" ContentType="application/vnd.openxmlformats-officedocument.presentationml.notesSlide+xml"/>
  <Override PartName="/ppt/tags/tag85.xml" ContentType="application/vnd.openxmlformats-officedocument.presentationml.tags+xml"/>
  <Override PartName="/ppt/notesSlides/notesSlide81.xml" ContentType="application/vnd.openxmlformats-officedocument.presentationml.notesSlide+xml"/>
  <Override PartName="/ppt/tags/tag86.xml" ContentType="application/vnd.openxmlformats-officedocument.presentationml.tags+xml"/>
  <Override PartName="/ppt/notesSlides/notesSlide82.xml" ContentType="application/vnd.openxmlformats-officedocument.presentationml.notesSlide+xml"/>
  <Override PartName="/ppt/tags/tag87.xml" ContentType="application/vnd.openxmlformats-officedocument.presentationml.tags+xml"/>
  <Override PartName="/ppt/notesSlides/notesSlide83.xml" ContentType="application/vnd.openxmlformats-officedocument.presentationml.notesSlide+xml"/>
  <Override PartName="/ppt/tags/tag88.xml" ContentType="application/vnd.openxmlformats-officedocument.presentationml.tags+xml"/>
  <Override PartName="/ppt/notesSlides/notesSlide84.xml" ContentType="application/vnd.openxmlformats-officedocument.presentationml.notesSlide+xml"/>
  <Override PartName="/ppt/tags/tag89.xml" ContentType="application/vnd.openxmlformats-officedocument.presentationml.tags+xml"/>
  <Override PartName="/ppt/notesSlides/notesSlide85.xml" ContentType="application/vnd.openxmlformats-officedocument.presentationml.notesSlide+xml"/>
  <Override PartName="/ppt/tags/tag90.xml" ContentType="application/vnd.openxmlformats-officedocument.presentationml.tags+xml"/>
  <Override PartName="/ppt/notesSlides/notesSlide86.xml" ContentType="application/vnd.openxmlformats-officedocument.presentationml.notesSlide+xml"/>
  <Override PartName="/ppt/tags/tag91.xml" ContentType="application/vnd.openxmlformats-officedocument.presentationml.tags+xml"/>
  <Override PartName="/ppt/notesSlides/notesSlide87.xml" ContentType="application/vnd.openxmlformats-officedocument.presentationml.notesSlide+xml"/>
  <Override PartName="/ppt/tags/tag92.xml" ContentType="application/vnd.openxmlformats-officedocument.presentationml.tags+xml"/>
  <Override PartName="/ppt/notesSlides/notesSlide88.xml" ContentType="application/vnd.openxmlformats-officedocument.presentationml.notesSlide+xml"/>
  <Override PartName="/ppt/tags/tag93.xml" ContentType="application/vnd.openxmlformats-officedocument.presentationml.tags+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tags/tag94.xml" ContentType="application/vnd.openxmlformats-officedocument.presentationml.tags+xml"/>
  <Override PartName="/ppt/notesSlides/notesSlide92.xml" ContentType="application/vnd.openxmlformats-officedocument.presentationml.notesSlide+xml"/>
  <Override PartName="/ppt/tags/tag95.xml" ContentType="application/vnd.openxmlformats-officedocument.presentationml.tags+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notesSlides/notesSlide96.xml" ContentType="application/vnd.openxmlformats-officedocument.presentationml.notesSlide+xml"/>
  <Override PartName="/ppt/tags/tag99.xml" ContentType="application/vnd.openxmlformats-officedocument.presentationml.tags+xml"/>
  <Override PartName="/ppt/notesSlides/notesSlide97.xml" ContentType="application/vnd.openxmlformats-officedocument.presentationml.notesSlide+xml"/>
  <Override PartName="/ppt/tags/tag100.xml" ContentType="application/vnd.openxmlformats-officedocument.presentationml.tags+xml"/>
  <Override PartName="/ppt/notesSlides/notesSlide98.xml" ContentType="application/vnd.openxmlformats-officedocument.presentationml.notesSlide+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notesSlides/notesSlide101.xml" ContentType="application/vnd.openxmlformats-officedocument.presentationml.notesSlide+xml"/>
  <Override PartName="/ppt/tags/tag107.xml" ContentType="application/vnd.openxmlformats-officedocument.presentationml.tags+xml"/>
  <Override PartName="/ppt/notesSlides/notesSlide102.xml" ContentType="application/vnd.openxmlformats-officedocument.presentationml.notesSlide+xml"/>
  <Override PartName="/ppt/tags/tag108.xml" ContentType="application/vnd.openxmlformats-officedocument.presentationml.tags+xml"/>
  <Override PartName="/ppt/notesSlides/notesSlide103.xml" ContentType="application/vnd.openxmlformats-officedocument.presentationml.notesSlide+xml"/>
  <Override PartName="/ppt/tags/tag109.xml" ContentType="application/vnd.openxmlformats-officedocument.presentationml.tags+xml"/>
  <Override PartName="/ppt/notesSlides/notesSlide104.xml" ContentType="application/vnd.openxmlformats-officedocument.presentationml.notesSlide+xml"/>
  <Override PartName="/ppt/tags/tag110.xml" ContentType="application/vnd.openxmlformats-officedocument.presentationml.tags+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tags/tag111.xml" ContentType="application/vnd.openxmlformats-officedocument.presentationml.tags+xml"/>
  <Override PartName="/ppt/notesSlides/notesSlide107.xml" ContentType="application/vnd.openxmlformats-officedocument.presentationml.notesSlide+xml"/>
  <Override PartName="/ppt/tags/tag112.xml" ContentType="application/vnd.openxmlformats-officedocument.presentationml.tags+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tags/tag113.xml" ContentType="application/vnd.openxmlformats-officedocument.presentationml.tags+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tags/tag114.xml" ContentType="application/vnd.openxmlformats-officedocument.presentationml.tags+xml"/>
  <Override PartName="/ppt/notesSlides/notesSlide119.xml" ContentType="application/vnd.openxmlformats-officedocument.presentationml.notesSlide+xml"/>
  <Override PartName="/ppt/tags/tag115.xml" ContentType="application/vnd.openxmlformats-officedocument.presentationml.tags+xml"/>
  <Override PartName="/ppt/notesSlides/notesSlide120.xml" ContentType="application/vnd.openxmlformats-officedocument.presentationml.notesSlide+xml"/>
  <Override PartName="/ppt/tags/tag116.xml" ContentType="application/vnd.openxmlformats-officedocument.presentationml.tags+xml"/>
  <Override PartName="/ppt/notesSlides/notesSlide121.xml" ContentType="application/vnd.openxmlformats-officedocument.presentationml.notesSlide+xml"/>
  <Override PartName="/ppt/tags/tag117.xml" ContentType="application/vnd.openxmlformats-officedocument.presentationml.tags+xml"/>
  <Override PartName="/ppt/notesSlides/notesSlide122.xml" ContentType="application/vnd.openxmlformats-officedocument.presentationml.notesSlide+xml"/>
  <Override PartName="/ppt/tags/tag118.xml" ContentType="application/vnd.openxmlformats-officedocument.presentationml.tags+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tags/tag119.xml" ContentType="application/vnd.openxmlformats-officedocument.presentationml.tags+xml"/>
  <Override PartName="/ppt/notesSlides/notesSlide125.xml" ContentType="application/vnd.openxmlformats-officedocument.presentationml.notesSlide+xml"/>
  <Override PartName="/ppt/tags/tag120.xml" ContentType="application/vnd.openxmlformats-officedocument.presentationml.tags+xml"/>
  <Override PartName="/ppt/notesSlides/notesSlide126.xml" ContentType="application/vnd.openxmlformats-officedocument.presentationml.notesSlide+xml"/>
  <Override PartName="/ppt/tags/tag121.xml" ContentType="application/vnd.openxmlformats-officedocument.presentationml.tags+xml"/>
  <Override PartName="/ppt/notesSlides/notesSlide127.xml" ContentType="application/vnd.openxmlformats-officedocument.presentationml.notesSlide+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notesSlides/notesSlide128.xml" ContentType="application/vnd.openxmlformats-officedocument.presentationml.notesSlide+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notesSlides/notesSlide129.xml" ContentType="application/vnd.openxmlformats-officedocument.presentationml.notesSlide+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notesSlides/notesSlide130.xml" ContentType="application/vnd.openxmlformats-officedocument.presentationml.notesSlide+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notesSlides/notesSlide131.xml" ContentType="application/vnd.openxmlformats-officedocument.presentationml.notesSlide+xml"/>
  <Override PartName="/ppt/tags/tag151.xml" ContentType="application/vnd.openxmlformats-officedocument.presentationml.tags+xml"/>
  <Override PartName="/ppt/notesSlides/notesSlide132.xml" ContentType="application/vnd.openxmlformats-officedocument.presentationml.notesSlide+xml"/>
  <Override PartName="/ppt/tags/tag152.xml" ContentType="application/vnd.openxmlformats-officedocument.presentationml.tags+xml"/>
  <Override PartName="/ppt/notesSlides/notesSlide133.xml" ContentType="application/vnd.openxmlformats-officedocument.presentationml.notesSlide+xml"/>
  <Override PartName="/ppt/tags/tag153.xml" ContentType="application/vnd.openxmlformats-officedocument.presentationml.tags+xml"/>
  <Override PartName="/ppt/notesSlides/notesSlide134.xml" ContentType="application/vnd.openxmlformats-officedocument.presentationml.notesSlide+xml"/>
  <Override PartName="/ppt/tags/tag154.xml" ContentType="application/vnd.openxmlformats-officedocument.presentationml.tags+xml"/>
  <Override PartName="/ppt/notesSlides/notesSlide135.xml" ContentType="application/vnd.openxmlformats-officedocument.presentationml.notesSlide+xml"/>
  <Override PartName="/ppt/tags/tag155.xml" ContentType="application/vnd.openxmlformats-officedocument.presentationml.tags+xml"/>
  <Override PartName="/ppt/notesSlides/notesSlide136.xml" ContentType="application/vnd.openxmlformats-officedocument.presentationml.notesSlide+xml"/>
  <Override PartName="/ppt/tags/tag156.xml" ContentType="application/vnd.openxmlformats-officedocument.presentationml.tags+xml"/>
  <Override PartName="/ppt/notesSlides/notesSlide137.xml" ContentType="application/vnd.openxmlformats-officedocument.presentationml.notesSlide+xml"/>
  <Override PartName="/ppt/tags/tag157.xml" ContentType="application/vnd.openxmlformats-officedocument.presentationml.tags+xml"/>
  <Override PartName="/ppt/notesSlides/notesSlide138.xml" ContentType="application/vnd.openxmlformats-officedocument.presentationml.notesSlide+xml"/>
  <Override PartName="/ppt/tags/tag158.xml" ContentType="application/vnd.openxmlformats-officedocument.presentationml.tags+xml"/>
  <Override PartName="/ppt/notesSlides/notesSlide139.xml" ContentType="application/vnd.openxmlformats-officedocument.presentationml.notesSlide+xml"/>
  <Override PartName="/ppt/tags/tag159.xml" ContentType="application/vnd.openxmlformats-officedocument.presentationml.tags+xml"/>
  <Override PartName="/ppt/notesSlides/notesSlide140.xml" ContentType="application/vnd.openxmlformats-officedocument.presentationml.notesSlide+xml"/>
  <Override PartName="/ppt/tags/tag160.xml" ContentType="application/vnd.openxmlformats-officedocument.presentationml.tags+xml"/>
  <Override PartName="/ppt/notesSlides/notesSlide141.xml" ContentType="application/vnd.openxmlformats-officedocument.presentationml.notesSlide+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notesSlides/notesSlide142.xml" ContentType="application/vnd.openxmlformats-officedocument.presentationml.notesSlide+xml"/>
  <Override PartName="/ppt/tags/tag176.xml" ContentType="application/vnd.openxmlformats-officedocument.presentationml.tags+xml"/>
  <Override PartName="/ppt/notesSlides/notesSlide143.xml" ContentType="application/vnd.openxmlformats-officedocument.presentationml.notesSlide+xml"/>
  <Override PartName="/ppt/tags/tag177.xml" ContentType="application/vnd.openxmlformats-officedocument.presentationml.tags+xml"/>
  <Override PartName="/ppt/notesSlides/notesSlide144.xml" ContentType="application/vnd.openxmlformats-officedocument.presentationml.notesSlide+xml"/>
  <Override PartName="/ppt/tags/tag178.xml" ContentType="application/vnd.openxmlformats-officedocument.presentationml.tags+xml"/>
  <Override PartName="/ppt/tags/tag179.xml" ContentType="application/vnd.openxmlformats-officedocument.presentationml.tags+xml"/>
  <Override PartName="/ppt/notesSlides/notesSlide145.xml" ContentType="application/vnd.openxmlformats-officedocument.presentationml.notesSlide+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 id="2147483653" r:id="rId2"/>
    <p:sldMasterId id="2147483938" r:id="rId3"/>
    <p:sldMasterId id="2147484408" r:id="rId4"/>
    <p:sldMasterId id="2147484510" r:id="rId5"/>
    <p:sldMasterId id="2147484524" r:id="rId6"/>
    <p:sldMasterId id="2147484538" r:id="rId7"/>
    <p:sldMasterId id="2147484551" r:id="rId8"/>
    <p:sldMasterId id="2147484563" r:id="rId9"/>
    <p:sldMasterId id="2147484680" r:id="rId10"/>
  </p:sldMasterIdLst>
  <p:notesMasterIdLst>
    <p:notesMasterId r:id="rId173"/>
  </p:notesMasterIdLst>
  <p:handoutMasterIdLst>
    <p:handoutMasterId r:id="rId174"/>
  </p:handoutMasterIdLst>
  <p:sldIdLst>
    <p:sldId id="263" r:id="rId11"/>
    <p:sldId id="652" r:id="rId12"/>
    <p:sldId id="475" r:id="rId13"/>
    <p:sldId id="438" r:id="rId14"/>
    <p:sldId id="441" r:id="rId15"/>
    <p:sldId id="740" r:id="rId16"/>
    <p:sldId id="741" r:id="rId17"/>
    <p:sldId id="416" r:id="rId18"/>
    <p:sldId id="414" r:id="rId19"/>
    <p:sldId id="711" r:id="rId20"/>
    <p:sldId id="712" r:id="rId21"/>
    <p:sldId id="639" r:id="rId22"/>
    <p:sldId id="415" r:id="rId23"/>
    <p:sldId id="477" r:id="rId24"/>
    <p:sldId id="267" r:id="rId25"/>
    <p:sldId id="622" r:id="rId26"/>
    <p:sldId id="623" r:id="rId27"/>
    <p:sldId id="624" r:id="rId28"/>
    <p:sldId id="634" r:id="rId29"/>
    <p:sldId id="627" r:id="rId30"/>
    <p:sldId id="628" r:id="rId31"/>
    <p:sldId id="629" r:id="rId32"/>
    <p:sldId id="625" r:id="rId33"/>
    <p:sldId id="265" r:id="rId34"/>
    <p:sldId id="719" r:id="rId35"/>
    <p:sldId id="720" r:id="rId36"/>
    <p:sldId id="419" r:id="rId37"/>
    <p:sldId id="737" r:id="rId38"/>
    <p:sldId id="326" r:id="rId39"/>
    <p:sldId id="271" r:id="rId40"/>
    <p:sldId id="328" r:id="rId41"/>
    <p:sldId id="420" r:id="rId42"/>
    <p:sldId id="336" r:id="rId43"/>
    <p:sldId id="421" r:id="rId44"/>
    <p:sldId id="713" r:id="rId45"/>
    <p:sldId id="423" r:id="rId46"/>
    <p:sldId id="474" r:id="rId47"/>
    <p:sldId id="378" r:id="rId48"/>
    <p:sldId id="732" r:id="rId49"/>
    <p:sldId id="278" r:id="rId50"/>
    <p:sldId id="327" r:id="rId51"/>
    <p:sldId id="721" r:id="rId52"/>
    <p:sldId id="479" r:id="rId53"/>
    <p:sldId id="714" r:id="rId54"/>
    <p:sldId id="715" r:id="rId55"/>
    <p:sldId id="716" r:id="rId56"/>
    <p:sldId id="635" r:id="rId57"/>
    <p:sldId id="436" r:id="rId58"/>
    <p:sldId id="738" r:id="rId59"/>
    <p:sldId id="481" r:id="rId60"/>
    <p:sldId id="637" r:id="rId61"/>
    <p:sldId id="653" r:id="rId62"/>
    <p:sldId id="739" r:id="rId63"/>
    <p:sldId id="636" r:id="rId64"/>
    <p:sldId id="717" r:id="rId65"/>
    <p:sldId id="733" r:id="rId66"/>
    <p:sldId id="723" r:id="rId67"/>
    <p:sldId id="724" r:id="rId68"/>
    <p:sldId id="725" r:id="rId69"/>
    <p:sldId id="332" r:id="rId70"/>
    <p:sldId id="654" r:id="rId71"/>
    <p:sldId id="726" r:id="rId72"/>
    <p:sldId id="727" r:id="rId73"/>
    <p:sldId id="729" r:id="rId74"/>
    <p:sldId id="382" r:id="rId75"/>
    <p:sldId id="281" r:id="rId76"/>
    <p:sldId id="282" r:id="rId77"/>
    <p:sldId id="283" r:id="rId78"/>
    <p:sldId id="731" r:id="rId79"/>
    <p:sldId id="916" r:id="rId80"/>
    <p:sldId id="734" r:id="rId81"/>
    <p:sldId id="284" r:id="rId82"/>
    <p:sldId id="329" r:id="rId83"/>
    <p:sldId id="334" r:id="rId84"/>
    <p:sldId id="490" r:id="rId85"/>
    <p:sldId id="491" r:id="rId86"/>
    <p:sldId id="493" r:id="rId87"/>
    <p:sldId id="494" r:id="rId88"/>
    <p:sldId id="431" r:id="rId89"/>
    <p:sldId id="407" r:id="rId90"/>
    <p:sldId id="650" r:id="rId91"/>
    <p:sldId id="432" r:id="rId92"/>
    <p:sldId id="433" r:id="rId93"/>
    <p:sldId id="495" r:id="rId94"/>
    <p:sldId id="496" r:id="rId95"/>
    <p:sldId id="497" r:id="rId96"/>
    <p:sldId id="498" r:id="rId97"/>
    <p:sldId id="499" r:id="rId98"/>
    <p:sldId id="492" r:id="rId99"/>
    <p:sldId id="500" r:id="rId100"/>
    <p:sldId id="735" r:id="rId101"/>
    <p:sldId id="694" r:id="rId102"/>
    <p:sldId id="337" r:id="rId103"/>
    <p:sldId id="288" r:id="rId104"/>
    <p:sldId id="743" r:id="rId105"/>
    <p:sldId id="658" r:id="rId106"/>
    <p:sldId id="656" r:id="rId107"/>
    <p:sldId id="736" r:id="rId108"/>
    <p:sldId id="291" r:id="rId109"/>
    <p:sldId id="340" r:id="rId110"/>
    <p:sldId id="443" r:id="rId111"/>
    <p:sldId id="473" r:id="rId112"/>
    <p:sldId id="444" r:id="rId113"/>
    <p:sldId id="633" r:id="rId114"/>
    <p:sldId id="294" r:id="rId115"/>
    <p:sldId id="295" r:id="rId116"/>
    <p:sldId id="430" r:id="rId117"/>
    <p:sldId id="695" r:id="rId118"/>
    <p:sldId id="710" r:id="rId119"/>
    <p:sldId id="643" r:id="rId120"/>
    <p:sldId id="644" r:id="rId121"/>
    <p:sldId id="645" r:id="rId122"/>
    <p:sldId id="660" r:id="rId123"/>
    <p:sldId id="662" r:id="rId124"/>
    <p:sldId id="661" r:id="rId125"/>
    <p:sldId id="648" r:id="rId126"/>
    <p:sldId id="649" r:id="rId127"/>
    <p:sldId id="698" r:id="rId128"/>
    <p:sldId id="646" r:id="rId129"/>
    <p:sldId id="647" r:id="rId130"/>
    <p:sldId id="298" r:id="rId131"/>
    <p:sldId id="299" r:id="rId132"/>
    <p:sldId id="313" r:id="rId133"/>
    <p:sldId id="300" r:id="rId134"/>
    <p:sldId id="301" r:id="rId135"/>
    <p:sldId id="665" r:id="rId136"/>
    <p:sldId id="701" r:id="rId137"/>
    <p:sldId id="702" r:id="rId138"/>
    <p:sldId id="703" r:id="rId139"/>
    <p:sldId id="666" r:id="rId140"/>
    <p:sldId id="667" r:id="rId141"/>
    <p:sldId id="668" r:id="rId142"/>
    <p:sldId id="669" r:id="rId143"/>
    <p:sldId id="670" r:id="rId144"/>
    <p:sldId id="671" r:id="rId145"/>
    <p:sldId id="672" r:id="rId146"/>
    <p:sldId id="673" r:id="rId147"/>
    <p:sldId id="674" r:id="rId148"/>
    <p:sldId id="675" r:id="rId149"/>
    <p:sldId id="676" r:id="rId150"/>
    <p:sldId id="677" r:id="rId151"/>
    <p:sldId id="307" r:id="rId152"/>
    <p:sldId id="309" r:id="rId153"/>
    <p:sldId id="310" r:id="rId154"/>
    <p:sldId id="684" r:id="rId155"/>
    <p:sldId id="434" r:id="rId156"/>
    <p:sldId id="435" r:id="rId157"/>
    <p:sldId id="320" r:id="rId158"/>
    <p:sldId id="321" r:id="rId159"/>
    <p:sldId id="322" r:id="rId160"/>
    <p:sldId id="704" r:id="rId161"/>
    <p:sldId id="705" r:id="rId162"/>
    <p:sldId id="706" r:id="rId163"/>
    <p:sldId id="707" r:id="rId164"/>
    <p:sldId id="708" r:id="rId165"/>
    <p:sldId id="709" r:id="rId166"/>
    <p:sldId id="699" r:id="rId167"/>
    <p:sldId id="700" r:id="rId168"/>
    <p:sldId id="619" r:id="rId169"/>
    <p:sldId id="618" r:id="rId170"/>
    <p:sldId id="742" r:id="rId171"/>
    <p:sldId id="617" r:id="rId172"/>
  </p:sldIdLst>
  <p:sldSz cx="12192000" cy="6858000"/>
  <p:notesSz cx="7010400" cy="9296400"/>
  <p:custDataLst>
    <p:tags r:id="rId175"/>
  </p:custDataLst>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3300"/>
    <a:srgbClr val="FFFF00"/>
    <a:srgbClr val="006600"/>
    <a:srgbClr val="009900"/>
    <a:srgbClr val="FF3300"/>
    <a:srgbClr val="FF6699"/>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22" autoAdjust="0"/>
    <p:restoredTop sz="89110" autoAdjust="0"/>
  </p:normalViewPr>
  <p:slideViewPr>
    <p:cSldViewPr>
      <p:cViewPr varScale="1">
        <p:scale>
          <a:sx n="98" d="100"/>
          <a:sy n="98" d="100"/>
        </p:scale>
        <p:origin x="822" y="78"/>
      </p:cViewPr>
      <p:guideLst>
        <p:guide orient="horz" pos="2160"/>
        <p:guide pos="384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100" d="100"/>
        <a:sy n="100" d="100"/>
      </p:scale>
      <p:origin x="0" y="2134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117" Type="http://schemas.openxmlformats.org/officeDocument/2006/relationships/slide" Target="slides/slide107.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slide" Target="slides/slide74.xml"/><Relationship Id="rId89" Type="http://schemas.openxmlformats.org/officeDocument/2006/relationships/slide" Target="slides/slide79.xml"/><Relationship Id="rId112" Type="http://schemas.openxmlformats.org/officeDocument/2006/relationships/slide" Target="slides/slide102.xml"/><Relationship Id="rId133" Type="http://schemas.openxmlformats.org/officeDocument/2006/relationships/slide" Target="slides/slide123.xml"/><Relationship Id="rId138" Type="http://schemas.openxmlformats.org/officeDocument/2006/relationships/slide" Target="slides/slide128.xml"/><Relationship Id="rId154" Type="http://schemas.openxmlformats.org/officeDocument/2006/relationships/slide" Target="slides/slide144.xml"/><Relationship Id="rId159" Type="http://schemas.openxmlformats.org/officeDocument/2006/relationships/slide" Target="slides/slide149.xml"/><Relationship Id="rId175" Type="http://schemas.openxmlformats.org/officeDocument/2006/relationships/tags" Target="tags/tag1.xml"/><Relationship Id="rId170" Type="http://schemas.openxmlformats.org/officeDocument/2006/relationships/slide" Target="slides/slide160.xml"/><Relationship Id="rId16" Type="http://schemas.openxmlformats.org/officeDocument/2006/relationships/slide" Target="slides/slide6.xml"/><Relationship Id="rId107" Type="http://schemas.openxmlformats.org/officeDocument/2006/relationships/slide" Target="slides/slide97.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102" Type="http://schemas.openxmlformats.org/officeDocument/2006/relationships/slide" Target="slides/slide92.xml"/><Relationship Id="rId123" Type="http://schemas.openxmlformats.org/officeDocument/2006/relationships/slide" Target="slides/slide113.xml"/><Relationship Id="rId128" Type="http://schemas.openxmlformats.org/officeDocument/2006/relationships/slide" Target="slides/slide118.xml"/><Relationship Id="rId144" Type="http://schemas.openxmlformats.org/officeDocument/2006/relationships/slide" Target="slides/slide134.xml"/><Relationship Id="rId149" Type="http://schemas.openxmlformats.org/officeDocument/2006/relationships/slide" Target="slides/slide139.xml"/><Relationship Id="rId5" Type="http://schemas.openxmlformats.org/officeDocument/2006/relationships/slideMaster" Target="slideMasters/slideMaster5.xml"/><Relationship Id="rId90" Type="http://schemas.openxmlformats.org/officeDocument/2006/relationships/slide" Target="slides/slide80.xml"/><Relationship Id="rId95" Type="http://schemas.openxmlformats.org/officeDocument/2006/relationships/slide" Target="slides/slide85.xml"/><Relationship Id="rId160" Type="http://schemas.openxmlformats.org/officeDocument/2006/relationships/slide" Target="slides/slide150.xml"/><Relationship Id="rId165" Type="http://schemas.openxmlformats.org/officeDocument/2006/relationships/slide" Target="slides/slide155.xml"/><Relationship Id="rId22" Type="http://schemas.openxmlformats.org/officeDocument/2006/relationships/slide" Target="slides/slide12.xml"/><Relationship Id="rId27" Type="http://schemas.openxmlformats.org/officeDocument/2006/relationships/slide" Target="slides/slide17.xml"/><Relationship Id="rId43" Type="http://schemas.openxmlformats.org/officeDocument/2006/relationships/slide" Target="slides/slide33.xml"/><Relationship Id="rId48" Type="http://schemas.openxmlformats.org/officeDocument/2006/relationships/slide" Target="slides/slide38.xml"/><Relationship Id="rId64" Type="http://schemas.openxmlformats.org/officeDocument/2006/relationships/slide" Target="slides/slide54.xml"/><Relationship Id="rId69" Type="http://schemas.openxmlformats.org/officeDocument/2006/relationships/slide" Target="slides/slide59.xml"/><Relationship Id="rId113" Type="http://schemas.openxmlformats.org/officeDocument/2006/relationships/slide" Target="slides/slide103.xml"/><Relationship Id="rId118" Type="http://schemas.openxmlformats.org/officeDocument/2006/relationships/slide" Target="slides/slide108.xml"/><Relationship Id="rId134" Type="http://schemas.openxmlformats.org/officeDocument/2006/relationships/slide" Target="slides/slide124.xml"/><Relationship Id="rId139" Type="http://schemas.openxmlformats.org/officeDocument/2006/relationships/slide" Target="slides/slide129.xml"/><Relationship Id="rId80" Type="http://schemas.openxmlformats.org/officeDocument/2006/relationships/slide" Target="slides/slide70.xml"/><Relationship Id="rId85" Type="http://schemas.openxmlformats.org/officeDocument/2006/relationships/slide" Target="slides/slide75.xml"/><Relationship Id="rId150" Type="http://schemas.openxmlformats.org/officeDocument/2006/relationships/slide" Target="slides/slide140.xml"/><Relationship Id="rId155" Type="http://schemas.openxmlformats.org/officeDocument/2006/relationships/slide" Target="slides/slide145.xml"/><Relationship Id="rId171" Type="http://schemas.openxmlformats.org/officeDocument/2006/relationships/slide" Target="slides/slide161.xml"/><Relationship Id="rId176" Type="http://schemas.openxmlformats.org/officeDocument/2006/relationships/presProps" Target="presProps.xml"/><Relationship Id="rId12" Type="http://schemas.openxmlformats.org/officeDocument/2006/relationships/slide" Target="slides/slide2.xml"/><Relationship Id="rId17" Type="http://schemas.openxmlformats.org/officeDocument/2006/relationships/slide" Target="slides/slide7.xml"/><Relationship Id="rId33" Type="http://schemas.openxmlformats.org/officeDocument/2006/relationships/slide" Target="slides/slide23.xml"/><Relationship Id="rId38" Type="http://schemas.openxmlformats.org/officeDocument/2006/relationships/slide" Target="slides/slide28.xml"/><Relationship Id="rId59" Type="http://schemas.openxmlformats.org/officeDocument/2006/relationships/slide" Target="slides/slide49.xml"/><Relationship Id="rId103" Type="http://schemas.openxmlformats.org/officeDocument/2006/relationships/slide" Target="slides/slide93.xml"/><Relationship Id="rId108" Type="http://schemas.openxmlformats.org/officeDocument/2006/relationships/slide" Target="slides/slide98.xml"/><Relationship Id="rId124" Type="http://schemas.openxmlformats.org/officeDocument/2006/relationships/slide" Target="slides/slide114.xml"/><Relationship Id="rId129" Type="http://schemas.openxmlformats.org/officeDocument/2006/relationships/slide" Target="slides/slide119.xml"/><Relationship Id="rId54" Type="http://schemas.openxmlformats.org/officeDocument/2006/relationships/slide" Target="slides/slide44.xml"/><Relationship Id="rId70" Type="http://schemas.openxmlformats.org/officeDocument/2006/relationships/slide" Target="slides/slide60.xml"/><Relationship Id="rId75" Type="http://schemas.openxmlformats.org/officeDocument/2006/relationships/slide" Target="slides/slide65.xml"/><Relationship Id="rId91" Type="http://schemas.openxmlformats.org/officeDocument/2006/relationships/slide" Target="slides/slide81.xml"/><Relationship Id="rId96" Type="http://schemas.openxmlformats.org/officeDocument/2006/relationships/slide" Target="slides/slide86.xml"/><Relationship Id="rId140" Type="http://schemas.openxmlformats.org/officeDocument/2006/relationships/slide" Target="slides/slide130.xml"/><Relationship Id="rId145" Type="http://schemas.openxmlformats.org/officeDocument/2006/relationships/slide" Target="slides/slide135.xml"/><Relationship Id="rId161" Type="http://schemas.openxmlformats.org/officeDocument/2006/relationships/slide" Target="slides/slide151.xml"/><Relationship Id="rId166" Type="http://schemas.openxmlformats.org/officeDocument/2006/relationships/slide" Target="slides/slide156.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3.xml"/><Relationship Id="rId28" Type="http://schemas.openxmlformats.org/officeDocument/2006/relationships/slide" Target="slides/slide18.xml"/><Relationship Id="rId49" Type="http://schemas.openxmlformats.org/officeDocument/2006/relationships/slide" Target="slides/slide39.xml"/><Relationship Id="rId114" Type="http://schemas.openxmlformats.org/officeDocument/2006/relationships/slide" Target="slides/slide104.xml"/><Relationship Id="rId119" Type="http://schemas.openxmlformats.org/officeDocument/2006/relationships/slide" Target="slides/slide109.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slide" Target="slides/slide76.xml"/><Relationship Id="rId94" Type="http://schemas.openxmlformats.org/officeDocument/2006/relationships/slide" Target="slides/slide84.xml"/><Relationship Id="rId99" Type="http://schemas.openxmlformats.org/officeDocument/2006/relationships/slide" Target="slides/slide89.xml"/><Relationship Id="rId101" Type="http://schemas.openxmlformats.org/officeDocument/2006/relationships/slide" Target="slides/slide91.xml"/><Relationship Id="rId122" Type="http://schemas.openxmlformats.org/officeDocument/2006/relationships/slide" Target="slides/slide112.xml"/><Relationship Id="rId130" Type="http://schemas.openxmlformats.org/officeDocument/2006/relationships/slide" Target="slides/slide120.xml"/><Relationship Id="rId135" Type="http://schemas.openxmlformats.org/officeDocument/2006/relationships/slide" Target="slides/slide125.xml"/><Relationship Id="rId143" Type="http://schemas.openxmlformats.org/officeDocument/2006/relationships/slide" Target="slides/slide133.xml"/><Relationship Id="rId148" Type="http://schemas.openxmlformats.org/officeDocument/2006/relationships/slide" Target="slides/slide138.xml"/><Relationship Id="rId151" Type="http://schemas.openxmlformats.org/officeDocument/2006/relationships/slide" Target="slides/slide141.xml"/><Relationship Id="rId156" Type="http://schemas.openxmlformats.org/officeDocument/2006/relationships/slide" Target="slides/slide146.xml"/><Relationship Id="rId164" Type="http://schemas.openxmlformats.org/officeDocument/2006/relationships/slide" Target="slides/slide154.xml"/><Relationship Id="rId169" Type="http://schemas.openxmlformats.org/officeDocument/2006/relationships/slide" Target="slides/slide159.xml"/><Relationship Id="rId177"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72" Type="http://schemas.openxmlformats.org/officeDocument/2006/relationships/slide" Target="slides/slide162.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109" Type="http://schemas.openxmlformats.org/officeDocument/2006/relationships/slide" Target="slides/slide9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04" Type="http://schemas.openxmlformats.org/officeDocument/2006/relationships/slide" Target="slides/slide94.xml"/><Relationship Id="rId120" Type="http://schemas.openxmlformats.org/officeDocument/2006/relationships/slide" Target="slides/slide110.xml"/><Relationship Id="rId125" Type="http://schemas.openxmlformats.org/officeDocument/2006/relationships/slide" Target="slides/slide115.xml"/><Relationship Id="rId141" Type="http://schemas.openxmlformats.org/officeDocument/2006/relationships/slide" Target="slides/slide131.xml"/><Relationship Id="rId146" Type="http://schemas.openxmlformats.org/officeDocument/2006/relationships/slide" Target="slides/slide136.xml"/><Relationship Id="rId167" Type="http://schemas.openxmlformats.org/officeDocument/2006/relationships/slide" Target="slides/slide157.xml"/><Relationship Id="rId7" Type="http://schemas.openxmlformats.org/officeDocument/2006/relationships/slideMaster" Target="slideMasters/slideMaster7.xml"/><Relationship Id="rId71" Type="http://schemas.openxmlformats.org/officeDocument/2006/relationships/slide" Target="slides/slide61.xml"/><Relationship Id="rId92" Type="http://schemas.openxmlformats.org/officeDocument/2006/relationships/slide" Target="slides/slide82.xml"/><Relationship Id="rId162" Type="http://schemas.openxmlformats.org/officeDocument/2006/relationships/slide" Target="slides/slide152.xml"/><Relationship Id="rId2" Type="http://schemas.openxmlformats.org/officeDocument/2006/relationships/slideMaster" Target="slideMasters/slideMaster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110" Type="http://schemas.openxmlformats.org/officeDocument/2006/relationships/slide" Target="slides/slide100.xml"/><Relationship Id="rId115" Type="http://schemas.openxmlformats.org/officeDocument/2006/relationships/slide" Target="slides/slide105.xml"/><Relationship Id="rId131" Type="http://schemas.openxmlformats.org/officeDocument/2006/relationships/slide" Target="slides/slide121.xml"/><Relationship Id="rId136" Type="http://schemas.openxmlformats.org/officeDocument/2006/relationships/slide" Target="slides/slide126.xml"/><Relationship Id="rId157" Type="http://schemas.openxmlformats.org/officeDocument/2006/relationships/slide" Target="slides/slide147.xml"/><Relationship Id="rId178" Type="http://schemas.openxmlformats.org/officeDocument/2006/relationships/theme" Target="theme/theme1.xml"/><Relationship Id="rId61" Type="http://schemas.openxmlformats.org/officeDocument/2006/relationships/slide" Target="slides/slide51.xml"/><Relationship Id="rId82" Type="http://schemas.openxmlformats.org/officeDocument/2006/relationships/slide" Target="slides/slide72.xml"/><Relationship Id="rId152" Type="http://schemas.openxmlformats.org/officeDocument/2006/relationships/slide" Target="slides/slide142.xml"/><Relationship Id="rId173" Type="http://schemas.openxmlformats.org/officeDocument/2006/relationships/notesMaster" Target="notesMasters/notesMaster1.xml"/><Relationship Id="rId19" Type="http://schemas.openxmlformats.org/officeDocument/2006/relationships/slide" Target="slides/slide9.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 Id="rId100" Type="http://schemas.openxmlformats.org/officeDocument/2006/relationships/slide" Target="slides/slide90.xml"/><Relationship Id="rId105" Type="http://schemas.openxmlformats.org/officeDocument/2006/relationships/slide" Target="slides/slide95.xml"/><Relationship Id="rId126" Type="http://schemas.openxmlformats.org/officeDocument/2006/relationships/slide" Target="slides/slide116.xml"/><Relationship Id="rId147" Type="http://schemas.openxmlformats.org/officeDocument/2006/relationships/slide" Target="slides/slide137.xml"/><Relationship Id="rId168" Type="http://schemas.openxmlformats.org/officeDocument/2006/relationships/slide" Target="slides/slide158.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93" Type="http://schemas.openxmlformats.org/officeDocument/2006/relationships/slide" Target="slides/slide83.xml"/><Relationship Id="rId98" Type="http://schemas.openxmlformats.org/officeDocument/2006/relationships/slide" Target="slides/slide88.xml"/><Relationship Id="rId121" Type="http://schemas.openxmlformats.org/officeDocument/2006/relationships/slide" Target="slides/slide111.xml"/><Relationship Id="rId142" Type="http://schemas.openxmlformats.org/officeDocument/2006/relationships/slide" Target="slides/slide132.xml"/><Relationship Id="rId163" Type="http://schemas.openxmlformats.org/officeDocument/2006/relationships/slide" Target="slides/slide153.xml"/><Relationship Id="rId3" Type="http://schemas.openxmlformats.org/officeDocument/2006/relationships/slideMaster" Target="slideMasters/slideMaster3.xml"/><Relationship Id="rId25" Type="http://schemas.openxmlformats.org/officeDocument/2006/relationships/slide" Target="slides/slide15.xml"/><Relationship Id="rId46" Type="http://schemas.openxmlformats.org/officeDocument/2006/relationships/slide" Target="slides/slide36.xml"/><Relationship Id="rId67" Type="http://schemas.openxmlformats.org/officeDocument/2006/relationships/slide" Target="slides/slide57.xml"/><Relationship Id="rId116" Type="http://schemas.openxmlformats.org/officeDocument/2006/relationships/slide" Target="slides/slide106.xml"/><Relationship Id="rId137" Type="http://schemas.openxmlformats.org/officeDocument/2006/relationships/slide" Target="slides/slide127.xml"/><Relationship Id="rId158" Type="http://schemas.openxmlformats.org/officeDocument/2006/relationships/slide" Target="slides/slide148.xml"/><Relationship Id="rId20" Type="http://schemas.openxmlformats.org/officeDocument/2006/relationships/slide" Target="slides/slide10.xml"/><Relationship Id="rId41" Type="http://schemas.openxmlformats.org/officeDocument/2006/relationships/slide" Target="slides/slide31.xml"/><Relationship Id="rId62" Type="http://schemas.openxmlformats.org/officeDocument/2006/relationships/slide" Target="slides/slide52.xml"/><Relationship Id="rId83" Type="http://schemas.openxmlformats.org/officeDocument/2006/relationships/slide" Target="slides/slide73.xml"/><Relationship Id="rId88" Type="http://schemas.openxmlformats.org/officeDocument/2006/relationships/slide" Target="slides/slide78.xml"/><Relationship Id="rId111" Type="http://schemas.openxmlformats.org/officeDocument/2006/relationships/slide" Target="slides/slide101.xml"/><Relationship Id="rId132" Type="http://schemas.openxmlformats.org/officeDocument/2006/relationships/slide" Target="slides/slide122.xml"/><Relationship Id="rId153" Type="http://schemas.openxmlformats.org/officeDocument/2006/relationships/slide" Target="slides/slide143.xml"/><Relationship Id="rId174" Type="http://schemas.openxmlformats.org/officeDocument/2006/relationships/handoutMaster" Target="handoutMasters/handoutMaster1.xml"/><Relationship Id="rId179" Type="http://schemas.openxmlformats.org/officeDocument/2006/relationships/tableStyles" Target="tableStyles.xml"/><Relationship Id="rId15" Type="http://schemas.openxmlformats.org/officeDocument/2006/relationships/slide" Target="slides/slide5.xml"/><Relationship Id="rId36" Type="http://schemas.openxmlformats.org/officeDocument/2006/relationships/slide" Target="slides/slide26.xml"/><Relationship Id="rId57" Type="http://schemas.openxmlformats.org/officeDocument/2006/relationships/slide" Target="slides/slide47.xml"/><Relationship Id="rId106" Type="http://schemas.openxmlformats.org/officeDocument/2006/relationships/slide" Target="slides/slide96.xml"/><Relationship Id="rId127" Type="http://schemas.openxmlformats.org/officeDocument/2006/relationships/slide" Target="slides/slide117.xml"/></Relationships>
</file>

<file path=ppt/_rels/viewProps.xml.rels><?xml version="1.0" encoding="UTF-8" standalone="yes"?>
<Relationships xmlns="http://schemas.openxmlformats.org/package/2006/relationships"><Relationship Id="rId1" Type="http://schemas.openxmlformats.org/officeDocument/2006/relationships/slide" Target="slides/slide109.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TOTAL POUNDS</a:t>
            </a:r>
          </a:p>
        </c:rich>
      </c:tx>
      <c:overlay val="0"/>
    </c:title>
    <c:autoTitleDeleted val="0"/>
    <c:plotArea>
      <c:layout/>
      <c:lineChart>
        <c:grouping val="standard"/>
        <c:varyColors val="0"/>
        <c:ser>
          <c:idx val="0"/>
          <c:order val="0"/>
          <c:cat>
            <c:numRef>
              <c:f>Sheet1!$A$4:$A$26</c:f>
              <c:numCache>
                <c:formatCode>General</c:formatCode>
                <c:ptCount val="23"/>
                <c:pt idx="0">
                  <c:v>1986</c:v>
                </c:pt>
                <c:pt idx="1">
                  <c:v>1989</c:v>
                </c:pt>
                <c:pt idx="2">
                  <c:v>1996</c:v>
                </c:pt>
                <c:pt idx="3">
                  <c:v>1997</c:v>
                </c:pt>
                <c:pt idx="4">
                  <c:v>1998</c:v>
                </c:pt>
                <c:pt idx="5">
                  <c:v>1999</c:v>
                </c:pt>
                <c:pt idx="6">
                  <c:v>2000</c:v>
                </c:pt>
                <c:pt idx="7">
                  <c:v>2001</c:v>
                </c:pt>
                <c:pt idx="8">
                  <c:v>2002</c:v>
                </c:pt>
                <c:pt idx="9">
                  <c:v>2003</c:v>
                </c:pt>
                <c:pt idx="10">
                  <c:v>2004</c:v>
                </c:pt>
                <c:pt idx="11">
                  <c:v>2007</c:v>
                </c:pt>
                <c:pt idx="12">
                  <c:v>2008</c:v>
                </c:pt>
                <c:pt idx="13">
                  <c:v>2009</c:v>
                </c:pt>
                <c:pt idx="14">
                  <c:v>2010</c:v>
                </c:pt>
                <c:pt idx="15">
                  <c:v>2011</c:v>
                </c:pt>
                <c:pt idx="16">
                  <c:v>2012</c:v>
                </c:pt>
                <c:pt idx="17">
                  <c:v>2013</c:v>
                </c:pt>
                <c:pt idx="18">
                  <c:v>2014</c:v>
                </c:pt>
                <c:pt idx="19">
                  <c:v>2015</c:v>
                </c:pt>
                <c:pt idx="20">
                  <c:v>2016</c:v>
                </c:pt>
                <c:pt idx="21">
                  <c:v>2017</c:v>
                </c:pt>
                <c:pt idx="22">
                  <c:v>2018</c:v>
                </c:pt>
              </c:numCache>
            </c:numRef>
          </c:cat>
          <c:val>
            <c:numRef>
              <c:f>Sheet1!$B$4:$B$26</c:f>
              <c:numCache>
                <c:formatCode>#,##0</c:formatCode>
                <c:ptCount val="23"/>
                <c:pt idx="0">
                  <c:v>12000</c:v>
                </c:pt>
                <c:pt idx="1">
                  <c:v>44000</c:v>
                </c:pt>
                <c:pt idx="2">
                  <c:v>6900</c:v>
                </c:pt>
                <c:pt idx="3">
                  <c:v>9025</c:v>
                </c:pt>
                <c:pt idx="4">
                  <c:v>8000</c:v>
                </c:pt>
                <c:pt idx="5">
                  <c:v>7062</c:v>
                </c:pt>
                <c:pt idx="6">
                  <c:v>3222</c:v>
                </c:pt>
                <c:pt idx="7">
                  <c:v>6679</c:v>
                </c:pt>
                <c:pt idx="8">
                  <c:v>4096</c:v>
                </c:pt>
                <c:pt idx="9">
                  <c:v>6966</c:v>
                </c:pt>
                <c:pt idx="10">
                  <c:v>6040</c:v>
                </c:pt>
                <c:pt idx="11">
                  <c:v>7507</c:v>
                </c:pt>
                <c:pt idx="12">
                  <c:v>3367</c:v>
                </c:pt>
                <c:pt idx="13">
                  <c:v>7823</c:v>
                </c:pt>
                <c:pt idx="14">
                  <c:v>6618</c:v>
                </c:pt>
                <c:pt idx="15">
                  <c:v>4873</c:v>
                </c:pt>
                <c:pt idx="16">
                  <c:v>6908</c:v>
                </c:pt>
                <c:pt idx="17">
                  <c:v>7621</c:v>
                </c:pt>
                <c:pt idx="18">
                  <c:v>3173</c:v>
                </c:pt>
                <c:pt idx="19">
                  <c:v>3935</c:v>
                </c:pt>
                <c:pt idx="20">
                  <c:v>3450</c:v>
                </c:pt>
                <c:pt idx="21">
                  <c:v>8096</c:v>
                </c:pt>
                <c:pt idx="22">
                  <c:v>4680</c:v>
                </c:pt>
              </c:numCache>
            </c:numRef>
          </c:val>
          <c:smooth val="1"/>
          <c:extLst>
            <c:ext xmlns:c16="http://schemas.microsoft.com/office/drawing/2014/chart" uri="{C3380CC4-5D6E-409C-BE32-E72D297353CC}">
              <c16:uniqueId val="{00000000-2A56-48A6-AE24-696A5ACD63BD}"/>
            </c:ext>
          </c:extLst>
        </c:ser>
        <c:dLbls>
          <c:showLegendKey val="0"/>
          <c:showVal val="0"/>
          <c:showCatName val="0"/>
          <c:showSerName val="0"/>
          <c:showPercent val="0"/>
          <c:showBubbleSize val="0"/>
        </c:dLbls>
        <c:marker val="1"/>
        <c:smooth val="0"/>
        <c:axId val="28575616"/>
        <c:axId val="28577152"/>
      </c:lineChart>
      <c:catAx>
        <c:axId val="28575616"/>
        <c:scaling>
          <c:orientation val="minMax"/>
        </c:scaling>
        <c:delete val="0"/>
        <c:axPos val="b"/>
        <c:numFmt formatCode="General" sourceLinked="1"/>
        <c:majorTickMark val="out"/>
        <c:minorTickMark val="none"/>
        <c:tickLblPos val="nextTo"/>
        <c:crossAx val="28577152"/>
        <c:crosses val="autoZero"/>
        <c:auto val="1"/>
        <c:lblAlgn val="ctr"/>
        <c:lblOffset val="100"/>
        <c:noMultiLvlLbl val="1"/>
      </c:catAx>
      <c:valAx>
        <c:axId val="28577152"/>
        <c:scaling>
          <c:orientation val="minMax"/>
        </c:scaling>
        <c:delete val="0"/>
        <c:axPos val="l"/>
        <c:majorGridlines/>
        <c:numFmt formatCode="#,##0" sourceLinked="1"/>
        <c:majorTickMark val="out"/>
        <c:minorTickMark val="none"/>
        <c:tickLblPos val="nextTo"/>
        <c:crossAx val="28575616"/>
        <c:crosses val="autoZero"/>
        <c:crossBetween val="between"/>
      </c:valAx>
    </c:plotArea>
    <c:legend>
      <c:legendPos val="r"/>
      <c:overlay val="0"/>
    </c:legend>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73.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77.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333.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335.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337.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339.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341.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343.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363.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36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368.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37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0.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4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43.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12.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39.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6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7762" name="Rectangle 2"/>
          <p:cNvSpPr>
            <a:spLocks noGrp="1" noChangeArrowheads="1"/>
          </p:cNvSpPr>
          <p:nvPr>
            <p:ph type="hdr" sz="quarter"/>
          </p:nvPr>
        </p:nvSpPr>
        <p:spPr bwMode="auto">
          <a:xfrm>
            <a:off x="1"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559" tIns="45279" rIns="90559" bIns="45279" numCol="1" anchor="t" anchorCtr="0" compatLnSpc="1">
            <a:prstTxWarp prst="textNoShape">
              <a:avLst/>
            </a:prstTxWarp>
          </a:bodyPr>
          <a:lstStyle>
            <a:lvl1pPr defTabSz="904743" eaLnBrk="0" hangingPunct="0">
              <a:defRPr sz="1100"/>
            </a:lvl1pPr>
          </a:lstStyle>
          <a:p>
            <a:pPr>
              <a:defRPr/>
            </a:pPr>
            <a:endParaRPr lang="en-US" dirty="0"/>
          </a:p>
        </p:txBody>
      </p:sp>
      <p:sp>
        <p:nvSpPr>
          <p:cNvPr id="117763" name="Rectangle 3"/>
          <p:cNvSpPr>
            <a:spLocks noGrp="1" noChangeArrowheads="1"/>
          </p:cNvSpPr>
          <p:nvPr>
            <p:ph type="dt" sz="quarter" idx="1"/>
          </p:nvPr>
        </p:nvSpPr>
        <p:spPr bwMode="auto">
          <a:xfrm>
            <a:off x="3971926"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559" tIns="45279" rIns="90559" bIns="45279" numCol="1" anchor="t" anchorCtr="0" compatLnSpc="1">
            <a:prstTxWarp prst="textNoShape">
              <a:avLst/>
            </a:prstTxWarp>
          </a:bodyPr>
          <a:lstStyle>
            <a:lvl1pPr algn="r" defTabSz="904743" eaLnBrk="0" hangingPunct="0">
              <a:defRPr sz="1100"/>
            </a:lvl1pPr>
          </a:lstStyle>
          <a:p>
            <a:pPr>
              <a:defRPr/>
            </a:pPr>
            <a:endParaRPr lang="en-US" dirty="0"/>
          </a:p>
        </p:txBody>
      </p:sp>
      <p:sp>
        <p:nvSpPr>
          <p:cNvPr id="117764" name="Rectangle 4"/>
          <p:cNvSpPr>
            <a:spLocks noGrp="1" noChangeArrowheads="1"/>
          </p:cNvSpPr>
          <p:nvPr>
            <p:ph type="ftr" sz="quarter" idx="2"/>
          </p:nvPr>
        </p:nvSpPr>
        <p:spPr bwMode="auto">
          <a:xfrm>
            <a:off x="1" y="8831264"/>
            <a:ext cx="3038475"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559" tIns="45279" rIns="90559" bIns="45279" numCol="1" anchor="b" anchorCtr="0" compatLnSpc="1">
            <a:prstTxWarp prst="textNoShape">
              <a:avLst/>
            </a:prstTxWarp>
          </a:bodyPr>
          <a:lstStyle>
            <a:lvl1pPr defTabSz="904743" eaLnBrk="0" hangingPunct="0">
              <a:defRPr sz="1100"/>
            </a:lvl1pPr>
          </a:lstStyle>
          <a:p>
            <a:pPr>
              <a:defRPr/>
            </a:pPr>
            <a:endParaRPr lang="en-US" dirty="0"/>
          </a:p>
        </p:txBody>
      </p:sp>
      <p:sp>
        <p:nvSpPr>
          <p:cNvPr id="117765" name="Rectangle 5"/>
          <p:cNvSpPr>
            <a:spLocks noGrp="1" noChangeArrowheads="1"/>
          </p:cNvSpPr>
          <p:nvPr>
            <p:ph type="sldNum" sz="quarter" idx="3"/>
          </p:nvPr>
        </p:nvSpPr>
        <p:spPr bwMode="auto">
          <a:xfrm>
            <a:off x="3971926" y="8831264"/>
            <a:ext cx="3038475"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559" tIns="45279" rIns="90559" bIns="45279" numCol="1" anchor="b" anchorCtr="0" compatLnSpc="1">
            <a:prstTxWarp prst="textNoShape">
              <a:avLst/>
            </a:prstTxWarp>
          </a:bodyPr>
          <a:lstStyle>
            <a:lvl1pPr algn="r" defTabSz="904743" eaLnBrk="0" hangingPunct="0">
              <a:defRPr sz="1100"/>
            </a:lvl1pPr>
          </a:lstStyle>
          <a:p>
            <a:pPr>
              <a:defRPr/>
            </a:pPr>
            <a:fld id="{9CF34C26-0B1A-4A92-AFC1-03335D17B1AE}" type="slidenum">
              <a:rPr lang="en-US"/>
              <a:pPr>
                <a:defRPr/>
              </a:pPr>
              <a:t>‹#›</a:t>
            </a:fld>
            <a:endParaRPr lang="en-US" dirty="0"/>
          </a:p>
        </p:txBody>
      </p:sp>
    </p:spTree>
    <p:extLst>
      <p:ext uri="{BB962C8B-B14F-4D97-AF65-F5344CB8AC3E}">
        <p14:creationId xmlns:p14="http://schemas.microsoft.com/office/powerpoint/2010/main" val="23809452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882" name="Rectangle 2"/>
          <p:cNvSpPr>
            <a:spLocks noGrp="1" noChangeArrowheads="1"/>
          </p:cNvSpPr>
          <p:nvPr>
            <p:ph type="hdr" sz="quarter"/>
          </p:nvPr>
        </p:nvSpPr>
        <p:spPr bwMode="auto">
          <a:xfrm>
            <a:off x="1" y="0"/>
            <a:ext cx="3038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559" tIns="45279" rIns="90559" bIns="45279" numCol="1" anchor="t" anchorCtr="0" compatLnSpc="1">
            <a:prstTxWarp prst="textNoShape">
              <a:avLst/>
            </a:prstTxWarp>
          </a:bodyPr>
          <a:lstStyle>
            <a:lvl1pPr defTabSz="904743" eaLnBrk="0" hangingPunct="0">
              <a:defRPr sz="1100"/>
            </a:lvl1pPr>
          </a:lstStyle>
          <a:p>
            <a:pPr>
              <a:defRPr/>
            </a:pPr>
            <a:endParaRPr lang="en-US" dirty="0"/>
          </a:p>
        </p:txBody>
      </p:sp>
      <p:sp>
        <p:nvSpPr>
          <p:cNvPr id="122883" name="Rectangle 3"/>
          <p:cNvSpPr>
            <a:spLocks noGrp="1" noChangeArrowheads="1"/>
          </p:cNvSpPr>
          <p:nvPr>
            <p:ph type="dt" idx="1"/>
          </p:nvPr>
        </p:nvSpPr>
        <p:spPr bwMode="auto">
          <a:xfrm>
            <a:off x="3971926" y="0"/>
            <a:ext cx="3038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559" tIns="45279" rIns="90559" bIns="45279" numCol="1" anchor="t" anchorCtr="0" compatLnSpc="1">
            <a:prstTxWarp prst="textNoShape">
              <a:avLst/>
            </a:prstTxWarp>
          </a:bodyPr>
          <a:lstStyle>
            <a:lvl1pPr algn="r" defTabSz="904743" eaLnBrk="0" hangingPunct="0">
              <a:defRPr sz="1100"/>
            </a:lvl1pPr>
          </a:lstStyle>
          <a:p>
            <a:pPr>
              <a:defRPr/>
            </a:pPr>
            <a:endParaRPr lang="en-US" dirty="0"/>
          </a:p>
        </p:txBody>
      </p:sp>
      <p:sp>
        <p:nvSpPr>
          <p:cNvPr id="180228" name="Rectangle 4"/>
          <p:cNvSpPr>
            <a:spLocks noGrp="1" noRot="1" noChangeAspect="1" noChangeArrowheads="1" noTextEdit="1"/>
          </p:cNvSpPr>
          <p:nvPr>
            <p:ph type="sldImg" idx="2"/>
          </p:nvPr>
        </p:nvSpPr>
        <p:spPr bwMode="auto">
          <a:xfrm>
            <a:off x="392113" y="685800"/>
            <a:ext cx="6229350" cy="35052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22885" name="Rectangle 5"/>
          <p:cNvSpPr>
            <a:spLocks noGrp="1" noChangeArrowheads="1"/>
          </p:cNvSpPr>
          <p:nvPr>
            <p:ph type="body" sz="quarter" idx="3"/>
          </p:nvPr>
        </p:nvSpPr>
        <p:spPr bwMode="auto">
          <a:xfrm>
            <a:off x="936625" y="4419600"/>
            <a:ext cx="513715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559" tIns="45279" rIns="90559" bIns="4527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2886" name="Rectangle 6"/>
          <p:cNvSpPr>
            <a:spLocks noGrp="1" noChangeArrowheads="1"/>
          </p:cNvSpPr>
          <p:nvPr>
            <p:ph type="ftr" sz="quarter" idx="4"/>
          </p:nvPr>
        </p:nvSpPr>
        <p:spPr bwMode="auto">
          <a:xfrm>
            <a:off x="1" y="8839200"/>
            <a:ext cx="3038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559" tIns="45279" rIns="90559" bIns="45279" numCol="1" anchor="b" anchorCtr="0" compatLnSpc="1">
            <a:prstTxWarp prst="textNoShape">
              <a:avLst/>
            </a:prstTxWarp>
          </a:bodyPr>
          <a:lstStyle>
            <a:lvl1pPr defTabSz="904743" eaLnBrk="0" hangingPunct="0">
              <a:defRPr sz="1100"/>
            </a:lvl1pPr>
          </a:lstStyle>
          <a:p>
            <a:pPr>
              <a:defRPr/>
            </a:pPr>
            <a:endParaRPr lang="en-US" dirty="0"/>
          </a:p>
        </p:txBody>
      </p:sp>
      <p:sp>
        <p:nvSpPr>
          <p:cNvPr id="122887" name="Rectangle 7"/>
          <p:cNvSpPr>
            <a:spLocks noGrp="1" noChangeArrowheads="1"/>
          </p:cNvSpPr>
          <p:nvPr>
            <p:ph type="sldNum" sz="quarter" idx="5"/>
          </p:nvPr>
        </p:nvSpPr>
        <p:spPr bwMode="auto">
          <a:xfrm>
            <a:off x="3971926" y="8839200"/>
            <a:ext cx="3038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559" tIns="45279" rIns="90559" bIns="45279" numCol="1" anchor="b" anchorCtr="0" compatLnSpc="1">
            <a:prstTxWarp prst="textNoShape">
              <a:avLst/>
            </a:prstTxWarp>
          </a:bodyPr>
          <a:lstStyle>
            <a:lvl1pPr algn="r" defTabSz="904743" eaLnBrk="0" hangingPunct="0">
              <a:defRPr sz="1100"/>
            </a:lvl1pPr>
          </a:lstStyle>
          <a:p>
            <a:pPr>
              <a:defRPr/>
            </a:pPr>
            <a:fld id="{0651D542-F6BA-4045-91C3-E27BC4F2B051}" type="slidenum">
              <a:rPr lang="en-US"/>
              <a:pPr>
                <a:defRPr/>
              </a:pPr>
              <a:t>‹#›</a:t>
            </a:fld>
            <a:endParaRPr lang="en-US" dirty="0"/>
          </a:p>
        </p:txBody>
      </p:sp>
    </p:spTree>
    <p:extLst>
      <p:ext uri="{BB962C8B-B14F-4D97-AF65-F5344CB8AC3E}">
        <p14:creationId xmlns:p14="http://schemas.microsoft.com/office/powerpoint/2010/main" val="243541585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C82522F9-91F2-4C97-9BF8-6B6A85F4B2B2}" type="slidenum">
              <a:rPr lang="en-US" sz="1100"/>
              <a:pPr/>
              <a:t>1</a:t>
            </a:fld>
            <a:endParaRPr lang="en-US" sz="1100" dirty="0"/>
          </a:p>
        </p:txBody>
      </p:sp>
      <p:sp>
        <p:nvSpPr>
          <p:cNvPr id="181251" name="Rectangle 2"/>
          <p:cNvSpPr>
            <a:spLocks noGrp="1" noRot="1" noChangeAspect="1" noChangeArrowheads="1" noTextEdit="1"/>
          </p:cNvSpPr>
          <p:nvPr>
            <p:ph type="sldImg"/>
          </p:nvPr>
        </p:nvSpPr>
        <p:spPr>
          <a:xfrm>
            <a:off x="392113" y="685800"/>
            <a:ext cx="6229350" cy="3505200"/>
          </a:xfrm>
          <a:ln/>
        </p:spPr>
      </p:sp>
      <p:sp>
        <p:nvSpPr>
          <p:cNvPr id="181252" name="Rectangle 3"/>
          <p:cNvSpPr>
            <a:spLocks noGrp="1" noChangeArrowheads="1"/>
          </p:cNvSpPr>
          <p:nvPr>
            <p:ph type="body" idx="1"/>
          </p:nvPr>
        </p:nvSpPr>
        <p:spPr>
          <a:noFill/>
        </p:spPr>
        <p:txBody>
          <a:bodyPr/>
          <a:lstStyle/>
          <a:p>
            <a:r>
              <a:rPr lang="en-US" dirty="0"/>
              <a:t>Introduction</a:t>
            </a:r>
          </a:p>
          <a:p>
            <a:r>
              <a:rPr lang="en-US" dirty="0"/>
              <a:t>Clickers</a:t>
            </a:r>
          </a:p>
          <a:p>
            <a:r>
              <a:rPr lang="en-US" dirty="0"/>
              <a:t>People will ask you about pesticides – be careful about recommendations</a:t>
            </a:r>
          </a:p>
          <a:p>
            <a:r>
              <a:rPr lang="en-US" dirty="0"/>
              <a:t>Think first spray last</a:t>
            </a:r>
          </a:p>
          <a:p>
            <a:r>
              <a:rPr lang="en-US" dirty="0"/>
              <a:t>IPM</a:t>
            </a:r>
          </a:p>
          <a:p>
            <a:r>
              <a:rPr lang="en-US" dirty="0"/>
              <a:t>ok</a:t>
            </a:r>
          </a:p>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2113" y="685800"/>
            <a:ext cx="6229350" cy="3505200"/>
          </a:xfrm>
        </p:spPr>
      </p:sp>
      <p:sp>
        <p:nvSpPr>
          <p:cNvPr id="3" name="Notes Placeholder 2"/>
          <p:cNvSpPr>
            <a:spLocks noGrp="1"/>
          </p:cNvSpPr>
          <p:nvPr>
            <p:ph type="body" idx="1"/>
          </p:nvPr>
        </p:nvSpPr>
        <p:spPr/>
        <p:txBody>
          <a:bodyPr/>
          <a:lstStyle/>
          <a:p>
            <a:endParaRPr lang="en-US" dirty="0"/>
          </a:p>
          <a:p>
            <a:r>
              <a:rPr lang="en-US" dirty="0"/>
              <a:t>ok</a:t>
            </a:r>
          </a:p>
        </p:txBody>
      </p:sp>
      <p:sp>
        <p:nvSpPr>
          <p:cNvPr id="4" name="Slide Number Placeholder 3"/>
          <p:cNvSpPr>
            <a:spLocks noGrp="1"/>
          </p:cNvSpPr>
          <p:nvPr>
            <p:ph type="sldNum" sz="quarter" idx="10"/>
          </p:nvPr>
        </p:nvSpPr>
        <p:spPr/>
        <p:txBody>
          <a:bodyPr/>
          <a:lstStyle/>
          <a:p>
            <a:pPr>
              <a:defRPr/>
            </a:pPr>
            <a:fld id="{0651D542-F6BA-4045-91C3-E27BC4F2B051}" type="slidenum">
              <a:rPr lang="en-US" smtClean="0"/>
              <a:pPr>
                <a:defRPr/>
              </a:pPr>
              <a:t>10</a:t>
            </a:fld>
            <a:endParaRPr lang="en-US" dirty="0"/>
          </a:p>
        </p:txBody>
      </p:sp>
    </p:spTree>
    <p:extLst>
      <p:ext uri="{BB962C8B-B14F-4D97-AF65-F5344CB8AC3E}">
        <p14:creationId xmlns:p14="http://schemas.microsoft.com/office/powerpoint/2010/main" val="75428728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Very hungry</a:t>
            </a:r>
          </a:p>
          <a:p>
            <a:endParaRPr lang="en-US" dirty="0"/>
          </a:p>
        </p:txBody>
      </p:sp>
      <p:sp>
        <p:nvSpPr>
          <p:cNvPr id="4" name="Slide Number Placeholder 3"/>
          <p:cNvSpPr>
            <a:spLocks noGrp="1"/>
          </p:cNvSpPr>
          <p:nvPr>
            <p:ph type="sldNum" sz="quarter" idx="10"/>
          </p:nvPr>
        </p:nvSpPr>
        <p:spPr/>
        <p:txBody>
          <a:bodyPr/>
          <a:lstStyle/>
          <a:p>
            <a:pPr>
              <a:defRPr/>
            </a:pPr>
            <a:fld id="{0651D542-F6BA-4045-91C3-E27BC4F2B051}" type="slidenum">
              <a:rPr lang="en-US" smtClean="0"/>
              <a:pPr>
                <a:defRPr/>
              </a:pPr>
              <a:t>102</a:t>
            </a:fld>
            <a:endParaRPr lang="en-US" dirty="0"/>
          </a:p>
        </p:txBody>
      </p:sp>
    </p:spTree>
    <p:extLst>
      <p:ext uri="{BB962C8B-B14F-4D97-AF65-F5344CB8AC3E}">
        <p14:creationId xmlns:p14="http://schemas.microsoft.com/office/powerpoint/2010/main" val="299905779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Bees and wasps have 4 wings</a:t>
            </a:r>
          </a:p>
          <a:p>
            <a:r>
              <a:rPr lang="en-US" dirty="0"/>
              <a:t>Flies have two wings</a:t>
            </a:r>
          </a:p>
          <a:p>
            <a:r>
              <a:rPr lang="en-US" dirty="0"/>
              <a:t>Pollinator as adult</a:t>
            </a:r>
          </a:p>
          <a:p>
            <a:r>
              <a:rPr lang="en-US" dirty="0"/>
              <a:t>Flower Fly</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0651D542-F6BA-4045-91C3-E27BC4F2B051}" type="slidenum">
              <a:rPr lang="en-US" smtClean="0"/>
              <a:pPr>
                <a:defRPr/>
              </a:pPr>
              <a:t>103</a:t>
            </a:fld>
            <a:endParaRPr lang="en-US" dirty="0"/>
          </a:p>
        </p:txBody>
      </p:sp>
    </p:spTree>
    <p:extLst>
      <p:ext uri="{BB962C8B-B14F-4D97-AF65-F5344CB8AC3E}">
        <p14:creationId xmlns:p14="http://schemas.microsoft.com/office/powerpoint/2010/main" val="412554063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535B4095-AAE3-4075-B40D-5B97287F7A44}" type="slidenum">
              <a:rPr lang="en-US" sz="1100"/>
              <a:pPr/>
              <a:t>104</a:t>
            </a:fld>
            <a:endParaRPr lang="en-US" sz="1100" dirty="0"/>
          </a:p>
        </p:txBody>
      </p:sp>
      <p:sp>
        <p:nvSpPr>
          <p:cNvPr id="229379" name="Rectangle 2"/>
          <p:cNvSpPr>
            <a:spLocks noGrp="1" noRot="1" noChangeAspect="1" noChangeArrowheads="1" noTextEdit="1"/>
          </p:cNvSpPr>
          <p:nvPr>
            <p:ph type="sldImg"/>
          </p:nvPr>
        </p:nvSpPr>
        <p:spPr>
          <a:xfrm>
            <a:off x="392113" y="685800"/>
            <a:ext cx="6229350" cy="3505200"/>
          </a:xfrm>
          <a:ln/>
        </p:spPr>
      </p:sp>
      <p:sp>
        <p:nvSpPr>
          <p:cNvPr id="229380" name="Rectangle 3"/>
          <p:cNvSpPr>
            <a:spLocks noGrp="1" noChangeArrowheads="1"/>
          </p:cNvSpPr>
          <p:nvPr>
            <p:ph type="body" idx="1"/>
          </p:nvPr>
        </p:nvSpPr>
        <p:spPr>
          <a:noFill/>
        </p:spPr>
        <p:txBody>
          <a:bodyPr/>
          <a:lstStyle/>
          <a:p>
            <a:r>
              <a:rPr lang="en-US" dirty="0"/>
              <a:t>As a maggot they eat aphids and other soft body insects</a:t>
            </a:r>
          </a:p>
          <a:p>
            <a:r>
              <a:rPr lang="en-US" dirty="0"/>
              <a:t>Pollinators are also predatory during different life cycles</a:t>
            </a:r>
          </a:p>
          <a:p>
            <a:endParaRPr lang="en-US" dirty="0"/>
          </a:p>
          <a:p>
            <a:endParaRPr lang="en-US" dirty="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EB835359-93AC-4164-9D9D-5C7E42F6420A}" type="slidenum">
              <a:rPr lang="en-US" sz="1100"/>
              <a:pPr/>
              <a:t>105</a:t>
            </a:fld>
            <a:endParaRPr lang="en-US" sz="1100" dirty="0"/>
          </a:p>
        </p:txBody>
      </p:sp>
      <p:sp>
        <p:nvSpPr>
          <p:cNvPr id="230403" name="Rectangle 2"/>
          <p:cNvSpPr>
            <a:spLocks noGrp="1" noRot="1" noChangeAspect="1" noChangeArrowheads="1" noTextEdit="1"/>
          </p:cNvSpPr>
          <p:nvPr>
            <p:ph type="sldImg"/>
          </p:nvPr>
        </p:nvSpPr>
        <p:spPr>
          <a:xfrm>
            <a:off x="392113" y="685800"/>
            <a:ext cx="6229350" cy="3505200"/>
          </a:xfrm>
          <a:ln/>
        </p:spPr>
      </p:sp>
      <p:sp>
        <p:nvSpPr>
          <p:cNvPr id="230404" name="Rectangle 3"/>
          <p:cNvSpPr>
            <a:spLocks noGrp="1" noChangeArrowheads="1"/>
          </p:cNvSpPr>
          <p:nvPr>
            <p:ph type="body" idx="1"/>
          </p:nvPr>
        </p:nvSpPr>
        <p:spPr>
          <a:noFill/>
        </p:spPr>
        <p:txBody>
          <a:bodyPr/>
          <a:lstStyle/>
          <a:p>
            <a:r>
              <a:rPr lang="en-US" dirty="0"/>
              <a:t>Larval lacewing</a:t>
            </a:r>
          </a:p>
          <a:p>
            <a:r>
              <a:rPr lang="en-US" dirty="0"/>
              <a:t>Aphid spider mites thrips</a:t>
            </a: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4A48343B-CE51-4CA0-91FE-60EDC44E5589}" type="slidenum">
              <a:rPr lang="en-US" sz="1100"/>
              <a:pPr/>
              <a:t>106</a:t>
            </a:fld>
            <a:endParaRPr lang="en-US" sz="1100" dirty="0"/>
          </a:p>
        </p:txBody>
      </p:sp>
      <p:sp>
        <p:nvSpPr>
          <p:cNvPr id="231427" name="Rectangle 2"/>
          <p:cNvSpPr>
            <a:spLocks noGrp="1" noRot="1" noChangeAspect="1" noChangeArrowheads="1" noTextEdit="1"/>
          </p:cNvSpPr>
          <p:nvPr>
            <p:ph type="sldImg"/>
          </p:nvPr>
        </p:nvSpPr>
        <p:spPr>
          <a:xfrm>
            <a:off x="392113" y="685800"/>
            <a:ext cx="6229350" cy="3505200"/>
          </a:xfrm>
          <a:ln/>
        </p:spPr>
      </p:sp>
      <p:sp>
        <p:nvSpPr>
          <p:cNvPr id="231428" name="Rectangle 3"/>
          <p:cNvSpPr>
            <a:spLocks noGrp="1" noChangeArrowheads="1"/>
          </p:cNvSpPr>
          <p:nvPr>
            <p:ph type="body" idx="1"/>
          </p:nvPr>
        </p:nvSpPr>
        <p:spPr>
          <a:noFill/>
        </p:spPr>
        <p:txBody>
          <a:bodyPr/>
          <a:lstStyle/>
          <a:p>
            <a:r>
              <a:rPr lang="en-US" sz="1200" b="0" i="0" kern="1200" dirty="0">
                <a:solidFill>
                  <a:schemeClr val="tx1"/>
                </a:solidFill>
                <a:effectLst/>
                <a:latin typeface="Times New Roman" pitchFamily="18" charset="0"/>
                <a:ea typeface="+mn-ea"/>
                <a:cs typeface="+mn-cs"/>
              </a:rPr>
              <a:t>Adults feed on nectar, pollen, and honeydew, </a:t>
            </a:r>
          </a:p>
          <a:p>
            <a:r>
              <a:rPr lang="en-US" sz="1200" b="0" i="0" kern="1200" dirty="0">
                <a:solidFill>
                  <a:schemeClr val="tx1"/>
                </a:solidFill>
                <a:effectLst/>
                <a:latin typeface="Times New Roman" pitchFamily="18" charset="0"/>
                <a:ea typeface="+mn-ea"/>
                <a:cs typeface="+mn-cs"/>
              </a:rPr>
              <a:t>Lay eggs on stalk to avoid cannibalism</a:t>
            </a:r>
          </a:p>
          <a:p>
            <a:endParaRPr lang="en-US" dirty="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Avoid broad spectrum</a:t>
            </a:r>
          </a:p>
          <a:p>
            <a:r>
              <a:rPr lang="en-US" dirty="0"/>
              <a:t>May look like pest but are not</a:t>
            </a:r>
          </a:p>
          <a:p>
            <a:r>
              <a:rPr lang="en-US" dirty="0"/>
              <a:t>Wipe out beneficials</a:t>
            </a:r>
          </a:p>
          <a:p>
            <a:r>
              <a:rPr lang="en-US" dirty="0"/>
              <a:t>Like Sevin</a:t>
            </a:r>
          </a:p>
          <a:p>
            <a:r>
              <a:rPr lang="en-US" dirty="0"/>
              <a:t>Spinosad</a:t>
            </a:r>
          </a:p>
          <a:p>
            <a:r>
              <a:rPr lang="en-US" dirty="0"/>
              <a:t>Pyrethroids</a:t>
            </a:r>
          </a:p>
          <a:p>
            <a:r>
              <a:rPr lang="en-US" dirty="0"/>
              <a:t> </a:t>
            </a:r>
          </a:p>
        </p:txBody>
      </p:sp>
      <p:sp>
        <p:nvSpPr>
          <p:cNvPr id="4" name="Slide Number Placeholder 3"/>
          <p:cNvSpPr>
            <a:spLocks noGrp="1"/>
          </p:cNvSpPr>
          <p:nvPr>
            <p:ph type="sldNum" sz="quarter" idx="10"/>
          </p:nvPr>
        </p:nvSpPr>
        <p:spPr/>
        <p:txBody>
          <a:bodyPr/>
          <a:lstStyle/>
          <a:p>
            <a:pPr>
              <a:defRPr/>
            </a:pPr>
            <a:fld id="{0651D542-F6BA-4045-91C3-E27BC4F2B051}" type="slidenum">
              <a:rPr lang="en-US" smtClean="0"/>
              <a:pPr>
                <a:defRPr/>
              </a:pPr>
              <a:t>107</a:t>
            </a:fld>
            <a:endParaRPr lang="en-US" dirty="0"/>
          </a:p>
        </p:txBody>
      </p:sp>
    </p:spTree>
    <p:extLst>
      <p:ext uri="{BB962C8B-B14F-4D97-AF65-F5344CB8AC3E}">
        <p14:creationId xmlns:p14="http://schemas.microsoft.com/office/powerpoint/2010/main" val="299805780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look like pest but they are not</a:t>
            </a:r>
          </a:p>
          <a:p>
            <a:r>
              <a:rPr lang="en-US" dirty="0"/>
              <a:t>We might id as a pest but is it – dandelions</a:t>
            </a:r>
          </a:p>
          <a:p>
            <a:r>
              <a:rPr lang="en-US" dirty="0"/>
              <a:t>If it is a pest we must decide when to try and control</a:t>
            </a:r>
          </a:p>
          <a:p>
            <a:r>
              <a:rPr lang="en-US" dirty="0"/>
              <a:t>What are the numbers</a:t>
            </a:r>
          </a:p>
          <a:p>
            <a:endParaRPr lang="en-US" dirty="0"/>
          </a:p>
        </p:txBody>
      </p:sp>
      <p:sp>
        <p:nvSpPr>
          <p:cNvPr id="4" name="Slide Number Placeholder 3"/>
          <p:cNvSpPr>
            <a:spLocks noGrp="1"/>
          </p:cNvSpPr>
          <p:nvPr>
            <p:ph type="sldNum" sz="quarter" idx="10"/>
          </p:nvPr>
        </p:nvSpPr>
        <p:spPr/>
        <p:txBody>
          <a:bodyPr/>
          <a:lstStyle/>
          <a:p>
            <a:pPr>
              <a:defRPr/>
            </a:pPr>
            <a:fld id="{0651D542-F6BA-4045-91C3-E27BC4F2B051}" type="slidenum">
              <a:rPr lang="en-US" smtClean="0"/>
              <a:pPr>
                <a:defRPr/>
              </a:pPr>
              <a:t>108</a:t>
            </a:fld>
            <a:endParaRPr lang="en-US" dirty="0"/>
          </a:p>
        </p:txBody>
      </p:sp>
    </p:spTree>
    <p:extLst>
      <p:ext uri="{BB962C8B-B14F-4D97-AF65-F5344CB8AC3E}">
        <p14:creationId xmlns:p14="http://schemas.microsoft.com/office/powerpoint/2010/main" val="323941533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9050FAF6-308A-4756-BB39-268BBF35D2F3}" type="slidenum">
              <a:rPr lang="en-US" sz="1100">
                <a:solidFill>
                  <a:srgbClr val="000000"/>
                </a:solidFill>
              </a:rPr>
              <a:pPr/>
              <a:t>109</a:t>
            </a:fld>
            <a:endParaRPr lang="en-US" sz="1100" dirty="0">
              <a:solidFill>
                <a:srgbClr val="000000"/>
              </a:solidFill>
            </a:endParaRPr>
          </a:p>
        </p:txBody>
      </p:sp>
      <p:sp>
        <p:nvSpPr>
          <p:cNvPr id="224259" name="Rectangle 2"/>
          <p:cNvSpPr>
            <a:spLocks noGrp="1" noRot="1" noChangeAspect="1" noChangeArrowheads="1" noTextEdit="1"/>
          </p:cNvSpPr>
          <p:nvPr>
            <p:ph type="sldImg"/>
          </p:nvPr>
        </p:nvSpPr>
        <p:spPr>
          <a:xfrm>
            <a:off x="392113" y="685800"/>
            <a:ext cx="6229350" cy="3505200"/>
          </a:xfrm>
          <a:ln/>
        </p:spPr>
      </p:sp>
      <p:sp>
        <p:nvSpPr>
          <p:cNvPr id="224260" name="Rectangle 3"/>
          <p:cNvSpPr>
            <a:spLocks noGrp="1" noChangeArrowheads="1"/>
          </p:cNvSpPr>
          <p:nvPr>
            <p:ph type="body" idx="1"/>
          </p:nvPr>
        </p:nvSpPr>
        <p:spPr>
          <a:noFill/>
        </p:spPr>
        <p:txBody>
          <a:bodyPr/>
          <a:lstStyle/>
          <a:p>
            <a:r>
              <a:rPr lang="en-US" dirty="0"/>
              <a:t>Replace</a:t>
            </a:r>
          </a:p>
          <a:p>
            <a:r>
              <a:rPr lang="en-US" dirty="0"/>
              <a:t>Improve plant diversity</a:t>
            </a:r>
          </a:p>
          <a:p>
            <a:r>
              <a:rPr lang="en-US" dirty="0"/>
              <a:t>Habitat complexity</a:t>
            </a:r>
          </a:p>
          <a:p>
            <a:r>
              <a:rPr lang="en-US" dirty="0"/>
              <a:t>Make it difficult for pests find plant and provide habitat for predators</a:t>
            </a:r>
          </a:p>
          <a:p>
            <a:endParaRPr lang="en-US" dirty="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a:noFill/>
        </p:spPr>
        <p:txBody>
          <a:bodyPr/>
          <a:lstStyle>
            <a:lvl1pPr defTabSz="901700">
              <a:defRPr>
                <a:solidFill>
                  <a:schemeClr val="tx1"/>
                </a:solidFill>
                <a:latin typeface="Verdana" pitchFamily="34" charset="0"/>
              </a:defRPr>
            </a:lvl1pPr>
            <a:lvl2pPr marL="739775" indent="-282575" defTabSz="901700">
              <a:defRPr>
                <a:solidFill>
                  <a:schemeClr val="tx1"/>
                </a:solidFill>
                <a:latin typeface="Verdana" pitchFamily="34" charset="0"/>
              </a:defRPr>
            </a:lvl2pPr>
            <a:lvl3pPr marL="1139825" indent="-225425" defTabSz="901700">
              <a:defRPr>
                <a:solidFill>
                  <a:schemeClr val="tx1"/>
                </a:solidFill>
                <a:latin typeface="Verdana" pitchFamily="34" charset="0"/>
              </a:defRPr>
            </a:lvl3pPr>
            <a:lvl4pPr marL="1597025" indent="-225425" defTabSz="901700">
              <a:defRPr>
                <a:solidFill>
                  <a:schemeClr val="tx1"/>
                </a:solidFill>
                <a:latin typeface="Verdana" pitchFamily="34" charset="0"/>
              </a:defRPr>
            </a:lvl4pPr>
            <a:lvl5pPr marL="2054225" indent="-225425" defTabSz="901700">
              <a:defRPr>
                <a:solidFill>
                  <a:schemeClr val="tx1"/>
                </a:solidFill>
                <a:latin typeface="Verdana" pitchFamily="34" charset="0"/>
              </a:defRPr>
            </a:lvl5pPr>
            <a:lvl6pPr marL="2511425" indent="-225425" defTabSz="901700" eaLnBrk="0" fontAlgn="base" hangingPunct="0">
              <a:spcBef>
                <a:spcPct val="0"/>
              </a:spcBef>
              <a:spcAft>
                <a:spcPct val="0"/>
              </a:spcAft>
              <a:defRPr>
                <a:solidFill>
                  <a:schemeClr val="tx1"/>
                </a:solidFill>
                <a:latin typeface="Verdana" pitchFamily="34" charset="0"/>
              </a:defRPr>
            </a:lvl6pPr>
            <a:lvl7pPr marL="2968625" indent="-225425" defTabSz="901700" eaLnBrk="0" fontAlgn="base" hangingPunct="0">
              <a:spcBef>
                <a:spcPct val="0"/>
              </a:spcBef>
              <a:spcAft>
                <a:spcPct val="0"/>
              </a:spcAft>
              <a:defRPr>
                <a:solidFill>
                  <a:schemeClr val="tx1"/>
                </a:solidFill>
                <a:latin typeface="Verdana" pitchFamily="34" charset="0"/>
              </a:defRPr>
            </a:lvl7pPr>
            <a:lvl8pPr marL="3425825" indent="-225425" defTabSz="901700" eaLnBrk="0" fontAlgn="base" hangingPunct="0">
              <a:spcBef>
                <a:spcPct val="0"/>
              </a:spcBef>
              <a:spcAft>
                <a:spcPct val="0"/>
              </a:spcAft>
              <a:defRPr>
                <a:solidFill>
                  <a:schemeClr val="tx1"/>
                </a:solidFill>
                <a:latin typeface="Verdana" pitchFamily="34" charset="0"/>
              </a:defRPr>
            </a:lvl8pPr>
            <a:lvl9pPr marL="3883025" indent="-225425" defTabSz="901700" eaLnBrk="0" fontAlgn="base" hangingPunct="0">
              <a:spcBef>
                <a:spcPct val="0"/>
              </a:spcBef>
              <a:spcAft>
                <a:spcPct val="0"/>
              </a:spcAft>
              <a:defRPr>
                <a:solidFill>
                  <a:schemeClr val="tx1"/>
                </a:solidFill>
                <a:latin typeface="Verdana" pitchFamily="34" charset="0"/>
              </a:defRPr>
            </a:lvl9pPr>
          </a:lstStyle>
          <a:p>
            <a:fld id="{B4911F9E-1230-431E-9943-FDE4BA38732B}" type="slidenum">
              <a:rPr lang="en-US" altLang="en-US" sz="1100">
                <a:solidFill>
                  <a:srgbClr val="000000"/>
                </a:solidFill>
                <a:latin typeface="Times New Roman" pitchFamily="18" charset="0"/>
              </a:rPr>
              <a:pPr/>
              <a:t>110</a:t>
            </a:fld>
            <a:endParaRPr lang="en-US" altLang="en-US" sz="1100" dirty="0">
              <a:solidFill>
                <a:srgbClr val="000000"/>
              </a:solidFill>
              <a:latin typeface="Times New Roman" pitchFamily="18" charset="0"/>
            </a:endParaRPr>
          </a:p>
        </p:txBody>
      </p:sp>
      <p:sp>
        <p:nvSpPr>
          <p:cNvPr id="223235" name="Rectangle 2"/>
          <p:cNvSpPr>
            <a:spLocks noGrp="1" noRot="1" noChangeAspect="1" noChangeArrowheads="1" noTextEdit="1"/>
          </p:cNvSpPr>
          <p:nvPr>
            <p:ph type="sldImg"/>
          </p:nvPr>
        </p:nvSpPr>
        <p:spPr>
          <a:xfrm>
            <a:off x="392113" y="685800"/>
            <a:ext cx="6229350" cy="3505200"/>
          </a:xfrm>
          <a:ln/>
        </p:spPr>
      </p:sp>
      <p:sp>
        <p:nvSpPr>
          <p:cNvPr id="223236" name="Rectangle 3"/>
          <p:cNvSpPr>
            <a:spLocks noGrp="1" noChangeArrowheads="1"/>
          </p:cNvSpPr>
          <p:nvPr>
            <p:ph type="body" idx="1"/>
          </p:nvPr>
        </p:nvSpPr>
        <p:spPr>
          <a:noFill/>
        </p:spPr>
        <p:txBody>
          <a:bodyPr/>
          <a:lstStyle/>
          <a:p>
            <a:pPr eaLnBrk="1" hangingPunct="1"/>
            <a:endParaRPr lang="en-US" altLang="en-US" dirty="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a:noFill/>
        </p:spPr>
        <p:txBody>
          <a:bodyPr/>
          <a:lstStyle>
            <a:lvl1pPr>
              <a:defRPr>
                <a:solidFill>
                  <a:schemeClr val="tx1"/>
                </a:solidFill>
                <a:latin typeface="Verdana" pitchFamily="34" charset="0"/>
              </a:defRPr>
            </a:lvl1pPr>
            <a:lvl2pPr marL="754063" indent="-288925">
              <a:defRPr>
                <a:solidFill>
                  <a:schemeClr val="tx1"/>
                </a:solidFill>
                <a:latin typeface="Verdana" pitchFamily="34" charset="0"/>
              </a:defRPr>
            </a:lvl2pPr>
            <a:lvl3pPr marL="1162050" indent="-230188">
              <a:defRPr>
                <a:solidFill>
                  <a:schemeClr val="tx1"/>
                </a:solidFill>
                <a:latin typeface="Verdana" pitchFamily="34" charset="0"/>
              </a:defRPr>
            </a:lvl3pPr>
            <a:lvl4pPr marL="1628775" indent="-230188">
              <a:defRPr>
                <a:solidFill>
                  <a:schemeClr val="tx1"/>
                </a:solidFill>
                <a:latin typeface="Verdana" pitchFamily="34" charset="0"/>
              </a:defRPr>
            </a:lvl4pPr>
            <a:lvl5pPr marL="2093913" indent="-230188">
              <a:defRPr>
                <a:solidFill>
                  <a:schemeClr val="tx1"/>
                </a:solidFill>
                <a:latin typeface="Verdana" pitchFamily="34" charset="0"/>
              </a:defRPr>
            </a:lvl5pPr>
            <a:lvl6pPr marL="2551113" indent="-230188" eaLnBrk="0" fontAlgn="base" hangingPunct="0">
              <a:spcBef>
                <a:spcPct val="0"/>
              </a:spcBef>
              <a:spcAft>
                <a:spcPct val="0"/>
              </a:spcAft>
              <a:defRPr>
                <a:solidFill>
                  <a:schemeClr val="tx1"/>
                </a:solidFill>
                <a:latin typeface="Verdana" pitchFamily="34" charset="0"/>
              </a:defRPr>
            </a:lvl6pPr>
            <a:lvl7pPr marL="3008313" indent="-230188" eaLnBrk="0" fontAlgn="base" hangingPunct="0">
              <a:spcBef>
                <a:spcPct val="0"/>
              </a:spcBef>
              <a:spcAft>
                <a:spcPct val="0"/>
              </a:spcAft>
              <a:defRPr>
                <a:solidFill>
                  <a:schemeClr val="tx1"/>
                </a:solidFill>
                <a:latin typeface="Verdana" pitchFamily="34" charset="0"/>
              </a:defRPr>
            </a:lvl7pPr>
            <a:lvl8pPr marL="3465513" indent="-230188" eaLnBrk="0" fontAlgn="base" hangingPunct="0">
              <a:spcBef>
                <a:spcPct val="0"/>
              </a:spcBef>
              <a:spcAft>
                <a:spcPct val="0"/>
              </a:spcAft>
              <a:defRPr>
                <a:solidFill>
                  <a:schemeClr val="tx1"/>
                </a:solidFill>
                <a:latin typeface="Verdana" pitchFamily="34" charset="0"/>
              </a:defRPr>
            </a:lvl8pPr>
            <a:lvl9pPr marL="3922713" indent="-230188" eaLnBrk="0" fontAlgn="base" hangingPunct="0">
              <a:spcBef>
                <a:spcPct val="0"/>
              </a:spcBef>
              <a:spcAft>
                <a:spcPct val="0"/>
              </a:spcAft>
              <a:defRPr>
                <a:solidFill>
                  <a:schemeClr val="tx1"/>
                </a:solidFill>
                <a:latin typeface="Verdana" pitchFamily="34" charset="0"/>
              </a:defRPr>
            </a:lvl9pPr>
          </a:lstStyle>
          <a:p>
            <a:fld id="{048FBF51-19F6-4D5E-BE32-4FF08B69C706}" type="slidenum">
              <a:rPr lang="en-US" altLang="en-US">
                <a:solidFill>
                  <a:srgbClr val="000000"/>
                </a:solidFill>
                <a:latin typeface="Times New Roman" pitchFamily="18" charset="0"/>
              </a:rPr>
              <a:pPr/>
              <a:t>111</a:t>
            </a:fld>
            <a:endParaRPr lang="en-US" altLang="en-US" dirty="0">
              <a:solidFill>
                <a:srgbClr val="000000"/>
              </a:solidFill>
              <a:latin typeface="Times New Roman" pitchFamily="18" charset="0"/>
            </a:endParaRPr>
          </a:p>
        </p:txBody>
      </p:sp>
      <p:sp>
        <p:nvSpPr>
          <p:cNvPr id="224259" name="Rectangle 2"/>
          <p:cNvSpPr>
            <a:spLocks noGrp="1" noRot="1" noChangeAspect="1" noChangeArrowheads="1" noTextEdit="1"/>
          </p:cNvSpPr>
          <p:nvPr>
            <p:ph type="sldImg"/>
          </p:nvPr>
        </p:nvSpPr>
        <p:spPr>
          <a:xfrm>
            <a:off x="409575" y="698500"/>
            <a:ext cx="6192838" cy="3484563"/>
          </a:xfrm>
          <a:ln/>
        </p:spPr>
      </p:sp>
      <p:sp>
        <p:nvSpPr>
          <p:cNvPr id="224260" name="Rectangle 3"/>
          <p:cNvSpPr>
            <a:spLocks noGrp="1" noChangeArrowheads="1"/>
          </p:cNvSpPr>
          <p:nvPr>
            <p:ph type="body" idx="1"/>
          </p:nvPr>
        </p:nvSpPr>
        <p:spPr>
          <a:xfrm>
            <a:off x="935038" y="4416425"/>
            <a:ext cx="5140325" cy="4181475"/>
          </a:xfrm>
          <a:noFill/>
        </p:spPr>
        <p:txBody>
          <a:bodyPr/>
          <a:lstStyle/>
          <a:p>
            <a:pPr eaLnBrk="1" hangingPunct="1"/>
            <a:r>
              <a:rPr lang="en-US" altLang="en-US" dirty="0"/>
              <a:t>Slow release or timed release fertilizers are the best.</a:t>
            </a:r>
          </a:p>
          <a:p>
            <a:pPr eaLnBrk="1" hangingPunct="1"/>
            <a:r>
              <a:rPr lang="en-US" altLang="en-US" dirty="0"/>
              <a:t>Look for water soluble N</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2113" y="685800"/>
            <a:ext cx="6229350" cy="3505200"/>
          </a:xfrm>
        </p:spPr>
      </p:sp>
      <p:sp>
        <p:nvSpPr>
          <p:cNvPr id="3" name="Notes Placeholder 2"/>
          <p:cNvSpPr>
            <a:spLocks noGrp="1"/>
          </p:cNvSpPr>
          <p:nvPr>
            <p:ph type="body" idx="1"/>
          </p:nvPr>
        </p:nvSpPr>
        <p:spPr/>
        <p:txBody>
          <a:bodyPr/>
          <a:lstStyle/>
          <a:p>
            <a:r>
              <a:rPr lang="en-US" dirty="0"/>
              <a:t>Go into details</a:t>
            </a:r>
          </a:p>
          <a:p>
            <a:r>
              <a:rPr lang="en-US" dirty="0"/>
              <a:t>ok</a:t>
            </a:r>
          </a:p>
        </p:txBody>
      </p:sp>
      <p:sp>
        <p:nvSpPr>
          <p:cNvPr id="4" name="Slide Number Placeholder 3"/>
          <p:cNvSpPr>
            <a:spLocks noGrp="1"/>
          </p:cNvSpPr>
          <p:nvPr>
            <p:ph type="sldNum" sz="quarter" idx="10"/>
          </p:nvPr>
        </p:nvSpPr>
        <p:spPr/>
        <p:txBody>
          <a:bodyPr/>
          <a:lstStyle/>
          <a:p>
            <a:pPr>
              <a:defRPr/>
            </a:pPr>
            <a:fld id="{F2481723-A26B-49B5-839E-9517FE8C99C8}" type="slidenum">
              <a:rPr lang="en-US" smtClean="0"/>
              <a:pPr>
                <a:defRPr/>
              </a:pPr>
              <a:t>11</a:t>
            </a:fld>
            <a:endParaRPr lang="en-US" dirty="0"/>
          </a:p>
        </p:txBody>
      </p:sp>
    </p:spTree>
    <p:extLst>
      <p:ext uri="{BB962C8B-B14F-4D97-AF65-F5344CB8AC3E}">
        <p14:creationId xmlns:p14="http://schemas.microsoft.com/office/powerpoint/2010/main" val="182420020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CRUCIAL cultural practice</a:t>
            </a:r>
          </a:p>
          <a:p>
            <a:r>
              <a:rPr lang="en-US" dirty="0"/>
              <a:t>Proper watering</a:t>
            </a:r>
          </a:p>
          <a:p>
            <a:endParaRPr lang="en-US" dirty="0"/>
          </a:p>
        </p:txBody>
      </p:sp>
      <p:sp>
        <p:nvSpPr>
          <p:cNvPr id="4" name="Slide Number Placeholder 3"/>
          <p:cNvSpPr>
            <a:spLocks noGrp="1"/>
          </p:cNvSpPr>
          <p:nvPr>
            <p:ph type="sldNum" sz="quarter" idx="10"/>
          </p:nvPr>
        </p:nvSpPr>
        <p:spPr/>
        <p:txBody>
          <a:bodyPr/>
          <a:lstStyle/>
          <a:p>
            <a:pPr>
              <a:defRPr/>
            </a:pPr>
            <a:fld id="{0651D542-F6BA-4045-91C3-E27BC4F2B051}" type="slidenum">
              <a:rPr lang="en-US" smtClean="0"/>
              <a:pPr>
                <a:defRPr/>
              </a:pPr>
              <a:t>112</a:t>
            </a:fld>
            <a:endParaRPr lang="en-US" dirty="0"/>
          </a:p>
        </p:txBody>
      </p:sp>
    </p:spTree>
    <p:extLst>
      <p:ext uri="{BB962C8B-B14F-4D97-AF65-F5344CB8AC3E}">
        <p14:creationId xmlns:p14="http://schemas.microsoft.com/office/powerpoint/2010/main" val="118271032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options</a:t>
            </a:r>
          </a:p>
          <a:p>
            <a:endParaRPr lang="en-US" dirty="0"/>
          </a:p>
        </p:txBody>
      </p:sp>
      <p:sp>
        <p:nvSpPr>
          <p:cNvPr id="4" name="Slide Number Placeholder 3"/>
          <p:cNvSpPr>
            <a:spLocks noGrp="1"/>
          </p:cNvSpPr>
          <p:nvPr>
            <p:ph type="sldNum" sz="quarter" idx="10"/>
          </p:nvPr>
        </p:nvSpPr>
        <p:spPr/>
        <p:txBody>
          <a:bodyPr/>
          <a:lstStyle/>
          <a:p>
            <a:pPr>
              <a:defRPr/>
            </a:pPr>
            <a:fld id="{0651D542-F6BA-4045-91C3-E27BC4F2B051}" type="slidenum">
              <a:rPr lang="en-US" smtClean="0"/>
              <a:pPr>
                <a:defRPr/>
              </a:pPr>
              <a:t>113</a:t>
            </a:fld>
            <a:endParaRPr lang="en-US" dirty="0"/>
          </a:p>
        </p:txBody>
      </p:sp>
    </p:spTree>
    <p:extLst>
      <p:ext uri="{BB962C8B-B14F-4D97-AF65-F5344CB8AC3E}">
        <p14:creationId xmlns:p14="http://schemas.microsoft.com/office/powerpoint/2010/main" val="100087047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Certified seed</a:t>
            </a:r>
          </a:p>
          <a:p>
            <a:r>
              <a:rPr lang="en-US" dirty="0"/>
              <a:t>Compost not high enough temperatures</a:t>
            </a:r>
          </a:p>
          <a:p>
            <a:endParaRPr lang="en-US" dirty="0"/>
          </a:p>
        </p:txBody>
      </p:sp>
      <p:sp>
        <p:nvSpPr>
          <p:cNvPr id="4" name="Slide Number Placeholder 3"/>
          <p:cNvSpPr>
            <a:spLocks noGrp="1"/>
          </p:cNvSpPr>
          <p:nvPr>
            <p:ph type="sldNum" sz="quarter" idx="10"/>
          </p:nvPr>
        </p:nvSpPr>
        <p:spPr/>
        <p:txBody>
          <a:bodyPr/>
          <a:lstStyle/>
          <a:p>
            <a:pPr>
              <a:defRPr/>
            </a:pPr>
            <a:fld id="{0651D542-F6BA-4045-91C3-E27BC4F2B051}" type="slidenum">
              <a:rPr lang="en-US" smtClean="0"/>
              <a:pPr>
                <a:defRPr/>
              </a:pPr>
              <a:t>114</a:t>
            </a:fld>
            <a:endParaRPr lang="en-US" dirty="0"/>
          </a:p>
        </p:txBody>
      </p:sp>
    </p:spTree>
    <p:extLst>
      <p:ext uri="{BB962C8B-B14F-4D97-AF65-F5344CB8AC3E}">
        <p14:creationId xmlns:p14="http://schemas.microsoft.com/office/powerpoint/2010/main" val="169505233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Resistance is fickle</a:t>
            </a:r>
          </a:p>
          <a:p>
            <a:endParaRPr lang="en-US" dirty="0"/>
          </a:p>
        </p:txBody>
      </p:sp>
      <p:sp>
        <p:nvSpPr>
          <p:cNvPr id="4" name="Slide Number Placeholder 3"/>
          <p:cNvSpPr>
            <a:spLocks noGrp="1"/>
          </p:cNvSpPr>
          <p:nvPr>
            <p:ph type="sldNum" sz="quarter" idx="10"/>
          </p:nvPr>
        </p:nvSpPr>
        <p:spPr/>
        <p:txBody>
          <a:bodyPr/>
          <a:lstStyle/>
          <a:p>
            <a:pPr>
              <a:defRPr/>
            </a:pPr>
            <a:fld id="{0651D542-F6BA-4045-91C3-E27BC4F2B051}" type="slidenum">
              <a:rPr lang="en-US" smtClean="0"/>
              <a:pPr>
                <a:defRPr/>
              </a:pPr>
              <a:t>115</a:t>
            </a:fld>
            <a:endParaRPr lang="en-US" dirty="0"/>
          </a:p>
        </p:txBody>
      </p:sp>
    </p:spTree>
    <p:extLst>
      <p:ext uri="{BB962C8B-B14F-4D97-AF65-F5344CB8AC3E}">
        <p14:creationId xmlns:p14="http://schemas.microsoft.com/office/powerpoint/2010/main" val="61766410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of us are not great at composting</a:t>
            </a:r>
          </a:p>
          <a:p>
            <a:r>
              <a:rPr lang="en-US" dirty="0"/>
              <a:t>Need to keep temps up to kill pathogens</a:t>
            </a:r>
          </a:p>
          <a:p>
            <a:endParaRPr lang="en-US" dirty="0"/>
          </a:p>
        </p:txBody>
      </p:sp>
      <p:sp>
        <p:nvSpPr>
          <p:cNvPr id="4" name="Slide Number Placeholder 3"/>
          <p:cNvSpPr>
            <a:spLocks noGrp="1"/>
          </p:cNvSpPr>
          <p:nvPr>
            <p:ph type="sldNum" sz="quarter" idx="10"/>
          </p:nvPr>
        </p:nvSpPr>
        <p:spPr/>
        <p:txBody>
          <a:bodyPr/>
          <a:lstStyle/>
          <a:p>
            <a:pPr>
              <a:defRPr/>
            </a:pPr>
            <a:fld id="{0651D542-F6BA-4045-91C3-E27BC4F2B051}" type="slidenum">
              <a:rPr lang="en-US" smtClean="0"/>
              <a:pPr>
                <a:defRPr/>
              </a:pPr>
              <a:t>116</a:t>
            </a:fld>
            <a:endParaRPr lang="en-US" dirty="0"/>
          </a:p>
        </p:txBody>
      </p:sp>
    </p:spTree>
    <p:extLst>
      <p:ext uri="{BB962C8B-B14F-4D97-AF65-F5344CB8AC3E}">
        <p14:creationId xmlns:p14="http://schemas.microsoft.com/office/powerpoint/2010/main" val="2381898469"/>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Temps need to be pretty high</a:t>
            </a:r>
          </a:p>
          <a:p>
            <a:endParaRPr lang="en-US" dirty="0"/>
          </a:p>
        </p:txBody>
      </p:sp>
      <p:sp>
        <p:nvSpPr>
          <p:cNvPr id="4" name="Slide Number Placeholder 3"/>
          <p:cNvSpPr>
            <a:spLocks noGrp="1"/>
          </p:cNvSpPr>
          <p:nvPr>
            <p:ph type="sldNum" sz="quarter" idx="10"/>
          </p:nvPr>
        </p:nvSpPr>
        <p:spPr/>
        <p:txBody>
          <a:bodyPr/>
          <a:lstStyle/>
          <a:p>
            <a:pPr>
              <a:defRPr/>
            </a:pPr>
            <a:fld id="{0651D542-F6BA-4045-91C3-E27BC4F2B051}" type="slidenum">
              <a:rPr lang="en-US" smtClean="0"/>
              <a:pPr>
                <a:defRPr/>
              </a:pPr>
              <a:t>117</a:t>
            </a:fld>
            <a:endParaRPr lang="en-US" dirty="0"/>
          </a:p>
        </p:txBody>
      </p:sp>
    </p:spTree>
    <p:extLst>
      <p:ext uri="{BB962C8B-B14F-4D97-AF65-F5344CB8AC3E}">
        <p14:creationId xmlns:p14="http://schemas.microsoft.com/office/powerpoint/2010/main" val="416488340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Trap plants – beetle stops to eat on the way</a:t>
            </a:r>
          </a:p>
        </p:txBody>
      </p:sp>
      <p:sp>
        <p:nvSpPr>
          <p:cNvPr id="4" name="Slide Number Placeholder 3"/>
          <p:cNvSpPr>
            <a:spLocks noGrp="1"/>
          </p:cNvSpPr>
          <p:nvPr>
            <p:ph type="sldNum" sz="quarter" idx="10"/>
          </p:nvPr>
        </p:nvSpPr>
        <p:spPr/>
        <p:txBody>
          <a:bodyPr/>
          <a:lstStyle/>
          <a:p>
            <a:pPr>
              <a:defRPr/>
            </a:pPr>
            <a:fld id="{0651D542-F6BA-4045-91C3-E27BC4F2B051}" type="slidenum">
              <a:rPr lang="en-US" smtClean="0"/>
              <a:pPr>
                <a:defRPr/>
              </a:pPr>
              <a:t>118</a:t>
            </a:fld>
            <a:endParaRPr lang="en-US" dirty="0"/>
          </a:p>
        </p:txBody>
      </p:sp>
    </p:spTree>
    <p:extLst>
      <p:ext uri="{BB962C8B-B14F-4D97-AF65-F5344CB8AC3E}">
        <p14:creationId xmlns:p14="http://schemas.microsoft.com/office/powerpoint/2010/main" val="133158564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noFill/>
        </p:spPr>
        <p:txBody>
          <a:bodyPr/>
          <a:lstStyle>
            <a:lvl1pPr>
              <a:defRPr>
                <a:solidFill>
                  <a:schemeClr val="tx1"/>
                </a:solidFill>
                <a:latin typeface="Verdana" pitchFamily="34" charset="0"/>
              </a:defRPr>
            </a:lvl1pPr>
            <a:lvl2pPr marL="754063" indent="-288925">
              <a:defRPr>
                <a:solidFill>
                  <a:schemeClr val="tx1"/>
                </a:solidFill>
                <a:latin typeface="Verdana" pitchFamily="34" charset="0"/>
              </a:defRPr>
            </a:lvl2pPr>
            <a:lvl3pPr marL="1162050" indent="-230188">
              <a:defRPr>
                <a:solidFill>
                  <a:schemeClr val="tx1"/>
                </a:solidFill>
                <a:latin typeface="Verdana" pitchFamily="34" charset="0"/>
              </a:defRPr>
            </a:lvl3pPr>
            <a:lvl4pPr marL="1628775" indent="-230188">
              <a:defRPr>
                <a:solidFill>
                  <a:schemeClr val="tx1"/>
                </a:solidFill>
                <a:latin typeface="Verdana" pitchFamily="34" charset="0"/>
              </a:defRPr>
            </a:lvl4pPr>
            <a:lvl5pPr marL="2093913" indent="-230188">
              <a:defRPr>
                <a:solidFill>
                  <a:schemeClr val="tx1"/>
                </a:solidFill>
                <a:latin typeface="Verdana" pitchFamily="34" charset="0"/>
              </a:defRPr>
            </a:lvl5pPr>
            <a:lvl6pPr marL="2551113" indent="-230188" eaLnBrk="0" fontAlgn="base" hangingPunct="0">
              <a:spcBef>
                <a:spcPct val="0"/>
              </a:spcBef>
              <a:spcAft>
                <a:spcPct val="0"/>
              </a:spcAft>
              <a:defRPr>
                <a:solidFill>
                  <a:schemeClr val="tx1"/>
                </a:solidFill>
                <a:latin typeface="Verdana" pitchFamily="34" charset="0"/>
              </a:defRPr>
            </a:lvl6pPr>
            <a:lvl7pPr marL="3008313" indent="-230188" eaLnBrk="0" fontAlgn="base" hangingPunct="0">
              <a:spcBef>
                <a:spcPct val="0"/>
              </a:spcBef>
              <a:spcAft>
                <a:spcPct val="0"/>
              </a:spcAft>
              <a:defRPr>
                <a:solidFill>
                  <a:schemeClr val="tx1"/>
                </a:solidFill>
                <a:latin typeface="Verdana" pitchFamily="34" charset="0"/>
              </a:defRPr>
            </a:lvl7pPr>
            <a:lvl8pPr marL="3465513" indent="-230188" eaLnBrk="0" fontAlgn="base" hangingPunct="0">
              <a:spcBef>
                <a:spcPct val="0"/>
              </a:spcBef>
              <a:spcAft>
                <a:spcPct val="0"/>
              </a:spcAft>
              <a:defRPr>
                <a:solidFill>
                  <a:schemeClr val="tx1"/>
                </a:solidFill>
                <a:latin typeface="Verdana" pitchFamily="34" charset="0"/>
              </a:defRPr>
            </a:lvl8pPr>
            <a:lvl9pPr marL="3922713" indent="-230188" eaLnBrk="0" fontAlgn="base" hangingPunct="0">
              <a:spcBef>
                <a:spcPct val="0"/>
              </a:spcBef>
              <a:spcAft>
                <a:spcPct val="0"/>
              </a:spcAft>
              <a:defRPr>
                <a:solidFill>
                  <a:schemeClr val="tx1"/>
                </a:solidFill>
                <a:latin typeface="Verdana" pitchFamily="34" charset="0"/>
              </a:defRPr>
            </a:lvl9pPr>
          </a:lstStyle>
          <a:p>
            <a:fld id="{5689096E-D746-4B97-A58C-67F431E4AB62}" type="slidenum">
              <a:rPr lang="en-US" altLang="en-US">
                <a:solidFill>
                  <a:prstClr val="black"/>
                </a:solidFill>
                <a:latin typeface="Times New Roman" pitchFamily="18" charset="0"/>
              </a:rPr>
              <a:pPr/>
              <a:t>119</a:t>
            </a:fld>
            <a:endParaRPr lang="en-US" altLang="en-US" dirty="0">
              <a:solidFill>
                <a:prstClr val="black"/>
              </a:solidFill>
              <a:latin typeface="Times New Roman" pitchFamily="18" charset="0"/>
            </a:endParaRPr>
          </a:p>
        </p:txBody>
      </p:sp>
      <p:sp>
        <p:nvSpPr>
          <p:cNvPr id="225283" name="Rectangle 2"/>
          <p:cNvSpPr>
            <a:spLocks noGrp="1" noRot="1" noChangeAspect="1" noChangeArrowheads="1" noTextEdit="1"/>
          </p:cNvSpPr>
          <p:nvPr>
            <p:ph type="sldImg"/>
          </p:nvPr>
        </p:nvSpPr>
        <p:spPr>
          <a:xfrm>
            <a:off x="392113" y="685800"/>
            <a:ext cx="6229350" cy="3505200"/>
          </a:xfrm>
          <a:ln/>
        </p:spPr>
      </p:sp>
      <p:sp>
        <p:nvSpPr>
          <p:cNvPr id="225284" name="Rectangle 3"/>
          <p:cNvSpPr>
            <a:spLocks noGrp="1" noChangeArrowheads="1"/>
          </p:cNvSpPr>
          <p:nvPr>
            <p:ph type="body" idx="1"/>
          </p:nvPr>
        </p:nvSpPr>
        <p:spPr>
          <a:xfrm>
            <a:off x="936625" y="4419600"/>
            <a:ext cx="5137150" cy="4191000"/>
          </a:xfrm>
          <a:noFill/>
        </p:spPr>
        <p:txBody>
          <a:bodyPr/>
          <a:lstStyle/>
          <a:p>
            <a:pPr lvl="1" eaLnBrk="1" hangingPunct="1"/>
            <a:r>
              <a:rPr lang="en-US" altLang="en-US" sz="3200" b="1" dirty="0">
                <a:latin typeface="Times New Roman" pitchFamily="18" charset="0"/>
              </a:rPr>
              <a:t>Can suppress weeds, conserve moisture, provide habitat for natural enemies</a:t>
            </a:r>
          </a:p>
          <a:p>
            <a:pPr lvl="1" eaLnBrk="1" hangingPunct="1"/>
            <a:r>
              <a:rPr lang="en-US" altLang="en-US" sz="3200" b="1" dirty="0">
                <a:latin typeface="Times New Roman" pitchFamily="18" charset="0"/>
              </a:rPr>
              <a:t>pull mulch away from the trunk to decrease pest/ disease potential</a:t>
            </a:r>
          </a:p>
          <a:p>
            <a:pPr lvl="1" eaLnBrk="1" hangingPunct="1"/>
            <a:r>
              <a:rPr lang="en-US" altLang="en-US" sz="3200" b="1" dirty="0">
                <a:latin typeface="Times New Roman" pitchFamily="18" charset="0"/>
              </a:rPr>
              <a:t>keep under 3 – 4 inches</a:t>
            </a:r>
          </a:p>
          <a:p>
            <a:pPr eaLnBrk="1" hangingPunct="1"/>
            <a:endParaRPr lang="en-US" altLang="en-US" dirty="0"/>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p:spPr>
        <p:txBody>
          <a:bodyPr/>
          <a:lstStyle>
            <a:lvl1pPr>
              <a:defRPr>
                <a:solidFill>
                  <a:schemeClr val="tx1"/>
                </a:solidFill>
                <a:latin typeface="Verdana" pitchFamily="34" charset="0"/>
              </a:defRPr>
            </a:lvl1pPr>
            <a:lvl2pPr marL="754063" indent="-288925">
              <a:defRPr>
                <a:solidFill>
                  <a:schemeClr val="tx1"/>
                </a:solidFill>
                <a:latin typeface="Verdana" pitchFamily="34" charset="0"/>
              </a:defRPr>
            </a:lvl2pPr>
            <a:lvl3pPr marL="1162050" indent="-230188">
              <a:defRPr>
                <a:solidFill>
                  <a:schemeClr val="tx1"/>
                </a:solidFill>
                <a:latin typeface="Verdana" pitchFamily="34" charset="0"/>
              </a:defRPr>
            </a:lvl3pPr>
            <a:lvl4pPr marL="1628775" indent="-230188">
              <a:defRPr>
                <a:solidFill>
                  <a:schemeClr val="tx1"/>
                </a:solidFill>
                <a:latin typeface="Verdana" pitchFamily="34" charset="0"/>
              </a:defRPr>
            </a:lvl4pPr>
            <a:lvl5pPr marL="2093913" indent="-230188">
              <a:defRPr>
                <a:solidFill>
                  <a:schemeClr val="tx1"/>
                </a:solidFill>
                <a:latin typeface="Verdana" pitchFamily="34" charset="0"/>
              </a:defRPr>
            </a:lvl5pPr>
            <a:lvl6pPr marL="2551113" indent="-230188" eaLnBrk="0" fontAlgn="base" hangingPunct="0">
              <a:spcBef>
                <a:spcPct val="0"/>
              </a:spcBef>
              <a:spcAft>
                <a:spcPct val="0"/>
              </a:spcAft>
              <a:defRPr>
                <a:solidFill>
                  <a:schemeClr val="tx1"/>
                </a:solidFill>
                <a:latin typeface="Verdana" pitchFamily="34" charset="0"/>
              </a:defRPr>
            </a:lvl6pPr>
            <a:lvl7pPr marL="3008313" indent="-230188" eaLnBrk="0" fontAlgn="base" hangingPunct="0">
              <a:spcBef>
                <a:spcPct val="0"/>
              </a:spcBef>
              <a:spcAft>
                <a:spcPct val="0"/>
              </a:spcAft>
              <a:defRPr>
                <a:solidFill>
                  <a:schemeClr val="tx1"/>
                </a:solidFill>
                <a:latin typeface="Verdana" pitchFamily="34" charset="0"/>
              </a:defRPr>
            </a:lvl7pPr>
            <a:lvl8pPr marL="3465513" indent="-230188" eaLnBrk="0" fontAlgn="base" hangingPunct="0">
              <a:spcBef>
                <a:spcPct val="0"/>
              </a:spcBef>
              <a:spcAft>
                <a:spcPct val="0"/>
              </a:spcAft>
              <a:defRPr>
                <a:solidFill>
                  <a:schemeClr val="tx1"/>
                </a:solidFill>
                <a:latin typeface="Verdana" pitchFamily="34" charset="0"/>
              </a:defRPr>
            </a:lvl8pPr>
            <a:lvl9pPr marL="3922713" indent="-230188" eaLnBrk="0" fontAlgn="base" hangingPunct="0">
              <a:spcBef>
                <a:spcPct val="0"/>
              </a:spcBef>
              <a:spcAft>
                <a:spcPct val="0"/>
              </a:spcAft>
              <a:defRPr>
                <a:solidFill>
                  <a:schemeClr val="tx1"/>
                </a:solidFill>
                <a:latin typeface="Verdana" pitchFamily="34" charset="0"/>
              </a:defRPr>
            </a:lvl9pPr>
          </a:lstStyle>
          <a:p>
            <a:fld id="{49454AFC-060D-4748-9440-3D5358296442}" type="slidenum">
              <a:rPr lang="en-US" altLang="en-US">
                <a:solidFill>
                  <a:prstClr val="black"/>
                </a:solidFill>
                <a:latin typeface="Times New Roman" pitchFamily="18" charset="0"/>
              </a:rPr>
              <a:pPr/>
              <a:t>120</a:t>
            </a:fld>
            <a:endParaRPr lang="en-US" altLang="en-US" dirty="0">
              <a:solidFill>
                <a:prstClr val="black"/>
              </a:solidFill>
              <a:latin typeface="Times New Roman" pitchFamily="18" charset="0"/>
            </a:endParaRPr>
          </a:p>
        </p:txBody>
      </p:sp>
      <p:sp>
        <p:nvSpPr>
          <p:cNvPr id="226307" name="Rectangle 2"/>
          <p:cNvSpPr>
            <a:spLocks noGrp="1" noRot="1" noChangeAspect="1" noChangeArrowheads="1" noTextEdit="1"/>
          </p:cNvSpPr>
          <p:nvPr>
            <p:ph type="sldImg"/>
          </p:nvPr>
        </p:nvSpPr>
        <p:spPr>
          <a:xfrm>
            <a:off x="392113" y="685800"/>
            <a:ext cx="6229350" cy="3505200"/>
          </a:xfrm>
          <a:ln/>
        </p:spPr>
      </p:sp>
      <p:sp>
        <p:nvSpPr>
          <p:cNvPr id="226308" name="Rectangle 3"/>
          <p:cNvSpPr>
            <a:spLocks noGrp="1" noChangeArrowheads="1"/>
          </p:cNvSpPr>
          <p:nvPr>
            <p:ph type="body" idx="1"/>
          </p:nvPr>
        </p:nvSpPr>
        <p:spPr>
          <a:xfrm>
            <a:off x="936625" y="4419600"/>
            <a:ext cx="5137150" cy="4191000"/>
          </a:xfrm>
          <a:noFill/>
        </p:spPr>
        <p:txBody>
          <a:bodyPr/>
          <a:lstStyle/>
          <a:p>
            <a:pPr eaLnBrk="1" hangingPunct="1"/>
            <a:r>
              <a:rPr lang="en-US" altLang="en-US" dirty="0"/>
              <a:t>Need to continue to prune</a:t>
            </a:r>
          </a:p>
          <a:p>
            <a:pPr eaLnBrk="1" hangingPunct="1"/>
            <a:r>
              <a:rPr lang="en-US" altLang="en-US" dirty="0"/>
              <a:t>Clean shears with disinfectant</a:t>
            </a:r>
          </a:p>
          <a:p>
            <a:pPr eaLnBrk="1" hangingPunct="1"/>
            <a:r>
              <a:rPr lang="en-US" altLang="en-US" dirty="0"/>
              <a:t>White sheet  capture beetles</a:t>
            </a:r>
          </a:p>
          <a:p>
            <a:pPr eaLnBrk="1" hangingPunct="1"/>
            <a:endParaRPr lang="en-US" altLang="en-US" dirty="0"/>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256D884A-A0FC-4A1A-BBA1-F0572C20B5BC}" type="slidenum">
              <a:rPr lang="en-US" sz="1100"/>
              <a:pPr/>
              <a:t>121</a:t>
            </a:fld>
            <a:endParaRPr lang="en-US" sz="1100" dirty="0"/>
          </a:p>
        </p:txBody>
      </p:sp>
      <p:sp>
        <p:nvSpPr>
          <p:cNvPr id="237571" name="Rectangle 2"/>
          <p:cNvSpPr>
            <a:spLocks noGrp="1" noRot="1" noChangeAspect="1" noChangeArrowheads="1" noTextEdit="1"/>
          </p:cNvSpPr>
          <p:nvPr>
            <p:ph type="sldImg"/>
          </p:nvPr>
        </p:nvSpPr>
        <p:spPr>
          <a:xfrm>
            <a:off x="392113" y="685800"/>
            <a:ext cx="6229350" cy="3505200"/>
          </a:xfrm>
          <a:ln/>
        </p:spPr>
      </p:sp>
      <p:sp>
        <p:nvSpPr>
          <p:cNvPr id="237572" name="Rectangle 3"/>
          <p:cNvSpPr>
            <a:spLocks noGrp="1" noChangeArrowheads="1"/>
          </p:cNvSpPr>
          <p:nvPr>
            <p:ph type="body" idx="1"/>
          </p:nvPr>
        </p:nvSpPr>
        <p:spPr>
          <a:noFill/>
        </p:spPr>
        <p:txBody>
          <a:bodyPr/>
          <a:lstStyle/>
          <a:p>
            <a:r>
              <a:rPr lang="en-US" dirty="0"/>
              <a:t>Do have correct ID</a:t>
            </a:r>
          </a:p>
          <a:p>
            <a:r>
              <a:rPr lang="en-US" dirty="0"/>
              <a:t>Is your timing right</a:t>
            </a:r>
          </a:p>
          <a:p>
            <a:r>
              <a:rPr lang="en-US" dirty="0"/>
              <a:t>Grubs</a:t>
            </a:r>
          </a:p>
          <a:p>
            <a:r>
              <a:rPr lang="en-US" dirty="0"/>
              <a:t>What do you think is a good control method</a:t>
            </a:r>
          </a:p>
          <a:p>
            <a:r>
              <a:rPr lang="en-US" dirty="0"/>
              <a:t>GOT PEST</a:t>
            </a:r>
          </a:p>
          <a:p>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2113" y="685800"/>
            <a:ext cx="6229350" cy="35052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Times New Roman" pitchFamily="18" charset="0"/>
                <a:ea typeface="+mn-ea"/>
                <a:cs typeface="+mn-cs"/>
              </a:rPr>
              <a:t>Can answer as many as you want</a:t>
            </a:r>
          </a:p>
          <a:p>
            <a:r>
              <a:rPr lang="en-US" sz="1200" b="0" i="0" kern="1200" dirty="0">
                <a:solidFill>
                  <a:schemeClr val="tx1"/>
                </a:solidFill>
                <a:effectLst/>
                <a:latin typeface="Times New Roman" pitchFamily="18" charset="0"/>
                <a:ea typeface="+mn-ea"/>
                <a:cs typeface="+mn-cs"/>
              </a:rPr>
              <a:t>Read the label</a:t>
            </a:r>
          </a:p>
          <a:p>
            <a:r>
              <a:rPr lang="en-US" sz="1200" b="0" i="0" kern="1200" dirty="0">
                <a:solidFill>
                  <a:schemeClr val="tx1"/>
                </a:solidFill>
                <a:effectLst/>
                <a:latin typeface="Times New Roman" pitchFamily="18" charset="0"/>
                <a:ea typeface="+mn-ea"/>
                <a:cs typeface="+mn-cs"/>
              </a:rPr>
              <a:t>Pesticides – insecticides herbicides, fungicides, rodenticides, miticides, </a:t>
            </a:r>
          </a:p>
          <a:p>
            <a:r>
              <a:rPr lang="en-US" sz="1200" b="0" i="0" kern="1200" dirty="0">
                <a:solidFill>
                  <a:schemeClr val="tx1"/>
                </a:solidFill>
                <a:effectLst/>
                <a:latin typeface="Times New Roman" pitchFamily="18" charset="0"/>
                <a:ea typeface="+mn-ea"/>
                <a:cs typeface="+mn-cs"/>
              </a:rPr>
              <a:t>Corn gluten meal is a fertilizer which has pre-emergent herbicidal tendencies.</a:t>
            </a:r>
          </a:p>
          <a:p>
            <a:r>
              <a:rPr lang="en-US" sz="1200" b="0" i="0" kern="1200" dirty="0">
                <a:solidFill>
                  <a:schemeClr val="tx1"/>
                </a:solidFill>
                <a:effectLst/>
                <a:latin typeface="Times New Roman" pitchFamily="18" charset="0"/>
                <a:ea typeface="+mn-ea"/>
                <a:cs typeface="+mn-cs"/>
              </a:rPr>
              <a:t>Good Natured Premium Corn Gluten Meal is a high nitrogen (9-0-0) slow release fertilizer, and if applied at the right times in the spring and fall, helps control weed seed germination (affects any seed actually).</a:t>
            </a:r>
          </a:p>
          <a:p>
            <a:r>
              <a:rPr lang="en-US" sz="1200" b="0" i="0" kern="1200" dirty="0">
                <a:solidFill>
                  <a:schemeClr val="tx1"/>
                </a:solidFill>
                <a:effectLst/>
                <a:latin typeface="Times New Roman" pitchFamily="18" charset="0"/>
                <a:ea typeface="+mn-ea"/>
                <a:cs typeface="+mn-cs"/>
              </a:rPr>
              <a:t>ok</a:t>
            </a:r>
          </a:p>
          <a:p>
            <a:endParaRPr lang="en-US" dirty="0"/>
          </a:p>
        </p:txBody>
      </p:sp>
      <p:sp>
        <p:nvSpPr>
          <p:cNvPr id="4" name="Slide Number Placeholder 3"/>
          <p:cNvSpPr>
            <a:spLocks noGrp="1"/>
          </p:cNvSpPr>
          <p:nvPr>
            <p:ph type="sldNum" sz="quarter" idx="10"/>
          </p:nvPr>
        </p:nvSpPr>
        <p:spPr/>
        <p:txBody>
          <a:bodyPr/>
          <a:lstStyle/>
          <a:p>
            <a:pPr>
              <a:defRPr/>
            </a:pPr>
            <a:fld id="{0651D542-F6BA-4045-91C3-E27BC4F2B051}" type="slidenum">
              <a:rPr lang="en-US" smtClean="0"/>
              <a:pPr>
                <a:defRPr/>
              </a:pPr>
              <a:t>12</a:t>
            </a:fld>
            <a:endParaRPr lang="en-US" dirty="0"/>
          </a:p>
        </p:txBody>
      </p:sp>
    </p:spTree>
    <p:extLst>
      <p:ext uri="{BB962C8B-B14F-4D97-AF65-F5344CB8AC3E}">
        <p14:creationId xmlns:p14="http://schemas.microsoft.com/office/powerpoint/2010/main" val="149857987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549D004F-DE5B-4B53-91A1-27BE767B6C51}" type="slidenum">
              <a:rPr lang="en-US" sz="1100"/>
              <a:pPr/>
              <a:t>122</a:t>
            </a:fld>
            <a:endParaRPr lang="en-US" sz="1100" dirty="0"/>
          </a:p>
        </p:txBody>
      </p:sp>
      <p:sp>
        <p:nvSpPr>
          <p:cNvPr id="238595" name="Rectangle 2"/>
          <p:cNvSpPr>
            <a:spLocks noGrp="1" noRot="1" noChangeAspect="1" noChangeArrowheads="1" noTextEdit="1"/>
          </p:cNvSpPr>
          <p:nvPr>
            <p:ph type="sldImg"/>
          </p:nvPr>
        </p:nvSpPr>
        <p:spPr>
          <a:xfrm>
            <a:off x="392113" y="685800"/>
            <a:ext cx="6229350" cy="3505200"/>
          </a:xfrm>
          <a:ln/>
        </p:spPr>
      </p:sp>
      <p:sp>
        <p:nvSpPr>
          <p:cNvPr id="238596" name="Rectangle 3"/>
          <p:cNvSpPr>
            <a:spLocks noGrp="1" noChangeArrowheads="1"/>
          </p:cNvSpPr>
          <p:nvPr>
            <p:ph type="body" idx="1"/>
          </p:nvPr>
        </p:nvSpPr>
        <p:spPr>
          <a:noFill/>
        </p:spPr>
        <p:txBody>
          <a:bodyPr/>
          <a:lstStyle/>
          <a:p>
            <a:r>
              <a:rPr lang="en-US" dirty="0"/>
              <a:t>Pest inside leaf</a:t>
            </a:r>
          </a:p>
          <a:p>
            <a:r>
              <a:rPr lang="en-US" dirty="0"/>
              <a:t>Can treat but won’t kill it</a:t>
            </a:r>
          </a:p>
          <a:p>
            <a:r>
              <a:rPr lang="en-US" dirty="0"/>
              <a:t>Rarely causes serious damage</a:t>
            </a:r>
          </a:p>
          <a:p>
            <a:endParaRPr lang="en-US" dirty="0"/>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D1EC4735-6AD4-4FF5-8922-4EE81B401A73}" type="slidenum">
              <a:rPr lang="en-US" sz="1100"/>
              <a:pPr/>
              <a:t>123</a:t>
            </a:fld>
            <a:endParaRPr lang="en-US" sz="1100" dirty="0"/>
          </a:p>
        </p:txBody>
      </p:sp>
      <p:sp>
        <p:nvSpPr>
          <p:cNvPr id="239619" name="Rectangle 2"/>
          <p:cNvSpPr>
            <a:spLocks noGrp="1" noRot="1" noChangeAspect="1" noChangeArrowheads="1" noTextEdit="1"/>
          </p:cNvSpPr>
          <p:nvPr>
            <p:ph type="sldImg"/>
          </p:nvPr>
        </p:nvSpPr>
        <p:spPr>
          <a:xfrm>
            <a:off x="392113" y="685800"/>
            <a:ext cx="6229350" cy="3505200"/>
          </a:xfrm>
          <a:ln/>
        </p:spPr>
      </p:sp>
      <p:sp>
        <p:nvSpPr>
          <p:cNvPr id="239620" name="Rectangle 3"/>
          <p:cNvSpPr>
            <a:spLocks noGrp="1" noChangeArrowheads="1"/>
          </p:cNvSpPr>
          <p:nvPr>
            <p:ph type="body" idx="1"/>
          </p:nvPr>
        </p:nvSpPr>
        <p:spPr>
          <a:noFill/>
        </p:spPr>
        <p:txBody>
          <a:bodyPr/>
          <a:lstStyle/>
          <a:p>
            <a:r>
              <a:rPr lang="en-US" dirty="0"/>
              <a:t>Eggs often have a protective coating</a:t>
            </a:r>
          </a:p>
          <a:p>
            <a:r>
              <a:rPr lang="en-US" dirty="0"/>
              <a:t>Lace bugs underside of leaf</a:t>
            </a:r>
          </a:p>
          <a:p>
            <a:r>
              <a:rPr lang="en-US" dirty="0"/>
              <a:t>Difficult to spray under leaf.</a:t>
            </a:r>
          </a:p>
          <a:p>
            <a:endParaRPr lang="en-US" dirty="0"/>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DEB1755F-E0E2-4A69-8785-98D127AF16F5}" type="slidenum">
              <a:rPr lang="en-US" sz="1100"/>
              <a:pPr/>
              <a:t>124</a:t>
            </a:fld>
            <a:endParaRPr lang="en-US" sz="1100" dirty="0"/>
          </a:p>
        </p:txBody>
      </p:sp>
      <p:sp>
        <p:nvSpPr>
          <p:cNvPr id="240643" name="Rectangle 2"/>
          <p:cNvSpPr>
            <a:spLocks noGrp="1" noRot="1" noChangeAspect="1" noChangeArrowheads="1" noTextEdit="1"/>
          </p:cNvSpPr>
          <p:nvPr>
            <p:ph type="sldImg"/>
          </p:nvPr>
        </p:nvSpPr>
        <p:spPr>
          <a:xfrm>
            <a:off x="392113" y="685800"/>
            <a:ext cx="6229350" cy="3505200"/>
          </a:xfrm>
          <a:ln/>
        </p:spPr>
      </p:sp>
      <p:sp>
        <p:nvSpPr>
          <p:cNvPr id="240644" name="Rectangle 3"/>
          <p:cNvSpPr>
            <a:spLocks noGrp="1" noChangeArrowheads="1"/>
          </p:cNvSpPr>
          <p:nvPr>
            <p:ph type="body" idx="1"/>
          </p:nvPr>
        </p:nvSpPr>
        <p:spPr>
          <a:noFill/>
        </p:spPr>
        <p:txBody>
          <a:bodyPr/>
          <a:lstStyle/>
          <a:p>
            <a:r>
              <a:rPr lang="en-US" dirty="0"/>
              <a:t>Oyster scale on lilac</a:t>
            </a:r>
          </a:p>
          <a:p>
            <a:r>
              <a:rPr lang="en-US" dirty="0"/>
              <a:t>Control with a horticultural oil</a:t>
            </a:r>
          </a:p>
          <a:p>
            <a:r>
              <a:rPr lang="en-US" dirty="0"/>
              <a:t>Armor on the outside protects crawler stage</a:t>
            </a:r>
          </a:p>
          <a:p>
            <a:r>
              <a:rPr lang="en-US" dirty="0"/>
              <a:t>Pressure water will knock off</a:t>
            </a:r>
          </a:p>
          <a:p>
            <a:r>
              <a:rPr lang="en-US" dirty="0"/>
              <a:t>Many insecticides work</a:t>
            </a:r>
          </a:p>
          <a:p>
            <a:endParaRPr lang="en-US" dirty="0"/>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2C121E25-59A0-4561-B584-3DF3B9C090D8}" type="slidenum">
              <a:rPr lang="en-US" sz="1100"/>
              <a:pPr/>
              <a:t>125</a:t>
            </a:fld>
            <a:endParaRPr lang="en-US" sz="1100" dirty="0"/>
          </a:p>
        </p:txBody>
      </p:sp>
      <p:sp>
        <p:nvSpPr>
          <p:cNvPr id="241667" name="Rectangle 2"/>
          <p:cNvSpPr>
            <a:spLocks noGrp="1" noRot="1" noChangeAspect="1" noChangeArrowheads="1" noTextEdit="1"/>
          </p:cNvSpPr>
          <p:nvPr>
            <p:ph type="sldImg"/>
          </p:nvPr>
        </p:nvSpPr>
        <p:spPr>
          <a:xfrm>
            <a:off x="392113" y="685800"/>
            <a:ext cx="6229350" cy="3505200"/>
          </a:xfrm>
          <a:ln/>
        </p:spPr>
      </p:sp>
      <p:sp>
        <p:nvSpPr>
          <p:cNvPr id="241668" name="Rectangle 3"/>
          <p:cNvSpPr>
            <a:spLocks noGrp="1" noChangeArrowheads="1"/>
          </p:cNvSpPr>
          <p:nvPr>
            <p:ph type="body" idx="1"/>
          </p:nvPr>
        </p:nvSpPr>
        <p:spPr>
          <a:noFill/>
        </p:spPr>
        <p:txBody>
          <a:bodyPr/>
          <a:lstStyle/>
          <a:p>
            <a:r>
              <a:rPr lang="en-US" dirty="0"/>
              <a:t>Aesthetic pest</a:t>
            </a:r>
          </a:p>
          <a:p>
            <a:r>
              <a:rPr lang="en-US" dirty="0"/>
              <a:t>Once you find evidence of pests they are gone</a:t>
            </a:r>
          </a:p>
          <a:p>
            <a:endParaRPr lang="en-US" dirty="0"/>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E25FE7-8865-465B-8B08-83FEC9C4BC4F}" type="slidenum">
              <a:rPr lang="en-US">
                <a:solidFill>
                  <a:prstClr val="black"/>
                </a:solidFill>
              </a:rPr>
              <a:pPr/>
              <a:t>126</a:t>
            </a:fld>
            <a:endParaRPr lang="en-US" dirty="0">
              <a:solidFill>
                <a:prstClr val="black"/>
              </a:solidFill>
            </a:endParaRPr>
          </a:p>
        </p:txBody>
      </p:sp>
      <p:sp>
        <p:nvSpPr>
          <p:cNvPr id="353282" name="Rectangle 2"/>
          <p:cNvSpPr>
            <a:spLocks noGrp="1" noRot="1" noChangeAspect="1" noChangeArrowheads="1" noTextEdit="1"/>
          </p:cNvSpPr>
          <p:nvPr>
            <p:ph type="sldImg"/>
          </p:nvPr>
        </p:nvSpPr>
        <p:spPr>
          <a:xfrm>
            <a:off x="392113" y="685800"/>
            <a:ext cx="6229350" cy="3505200"/>
          </a:xfrm>
          <a:ln/>
        </p:spPr>
      </p:sp>
      <p:sp>
        <p:nvSpPr>
          <p:cNvPr id="353283" name="Rectangle 3"/>
          <p:cNvSpPr>
            <a:spLocks noGrp="1" noChangeArrowheads="1"/>
          </p:cNvSpPr>
          <p:nvPr>
            <p:ph type="body" idx="1"/>
          </p:nvPr>
        </p:nvSpPr>
        <p:spPr/>
        <p:txBody>
          <a:bodyPr/>
          <a:lstStyle/>
          <a:p>
            <a:r>
              <a:rPr lang="en-US" dirty="0"/>
              <a:t>The label is the law</a:t>
            </a:r>
          </a:p>
          <a:p>
            <a:r>
              <a:rPr lang="en-US" dirty="0"/>
              <a:t>Violation is a violation of federal law</a:t>
            </a:r>
          </a:p>
          <a:p>
            <a:endParaRPr lang="en-US" dirty="0"/>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70D48ADE-D2F4-4151-BEF9-677A0DD9C6FF}" type="slidenum">
              <a:rPr lang="en-US" sz="1100"/>
              <a:pPr/>
              <a:t>127</a:t>
            </a:fld>
            <a:endParaRPr lang="en-US" sz="1100" dirty="0"/>
          </a:p>
        </p:txBody>
      </p:sp>
      <p:sp>
        <p:nvSpPr>
          <p:cNvPr id="243715" name="Rectangle 2"/>
          <p:cNvSpPr>
            <a:spLocks noGrp="1" noRot="1" noChangeAspect="1" noChangeArrowheads="1" noTextEdit="1"/>
          </p:cNvSpPr>
          <p:nvPr>
            <p:ph type="sldImg"/>
          </p:nvPr>
        </p:nvSpPr>
        <p:spPr>
          <a:xfrm>
            <a:off x="392113" y="685800"/>
            <a:ext cx="6229350" cy="3505200"/>
          </a:xfrm>
          <a:ln/>
        </p:spPr>
      </p:sp>
      <p:sp>
        <p:nvSpPr>
          <p:cNvPr id="243716" name="Rectangle 3"/>
          <p:cNvSpPr>
            <a:spLocks noGrp="1" noChangeArrowheads="1"/>
          </p:cNvSpPr>
          <p:nvPr>
            <p:ph type="body" idx="1"/>
          </p:nvPr>
        </p:nvSpPr>
        <p:spPr>
          <a:noFill/>
        </p:spPr>
        <p:txBody>
          <a:bodyPr/>
          <a:lstStyle/>
          <a:p>
            <a:endParaRPr lang="en-US" dirty="0"/>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756211C4-E11D-4DB0-B209-A88538E7E123}" type="slidenum">
              <a:rPr lang="en-US" sz="1100"/>
              <a:pPr/>
              <a:t>128</a:t>
            </a:fld>
            <a:endParaRPr lang="en-US" sz="1100" dirty="0"/>
          </a:p>
        </p:txBody>
      </p:sp>
      <p:sp>
        <p:nvSpPr>
          <p:cNvPr id="244739" name="Rectangle 2"/>
          <p:cNvSpPr>
            <a:spLocks noGrp="1" noRot="1" noChangeAspect="1" noChangeArrowheads="1" noTextEdit="1"/>
          </p:cNvSpPr>
          <p:nvPr>
            <p:ph type="sldImg"/>
          </p:nvPr>
        </p:nvSpPr>
        <p:spPr>
          <a:xfrm>
            <a:off x="392113" y="685800"/>
            <a:ext cx="6229350" cy="3505200"/>
          </a:xfrm>
          <a:ln/>
        </p:spPr>
      </p:sp>
      <p:sp>
        <p:nvSpPr>
          <p:cNvPr id="244740" name="Rectangle 3"/>
          <p:cNvSpPr>
            <a:spLocks noGrp="1" noChangeArrowheads="1"/>
          </p:cNvSpPr>
          <p:nvPr>
            <p:ph type="body" idx="1"/>
          </p:nvPr>
        </p:nvSpPr>
        <p:spPr>
          <a:noFill/>
        </p:spPr>
        <p:txBody>
          <a:bodyPr/>
          <a:lstStyle/>
          <a:p>
            <a:r>
              <a:rPr lang="en-US" dirty="0"/>
              <a:t>The more you use the better</a:t>
            </a:r>
          </a:p>
          <a:p>
            <a:endParaRPr lang="en-US" dirty="0"/>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A8553DC2-8F65-4C2B-A4E2-7DEB9955BEF7}" type="slidenum">
              <a:rPr lang="en-US" sz="1100"/>
              <a:pPr/>
              <a:t>129</a:t>
            </a:fld>
            <a:endParaRPr lang="en-US" sz="1100" dirty="0"/>
          </a:p>
        </p:txBody>
      </p:sp>
      <p:sp>
        <p:nvSpPr>
          <p:cNvPr id="245763" name="Rectangle 2"/>
          <p:cNvSpPr>
            <a:spLocks noGrp="1" noRot="1" noChangeAspect="1" noChangeArrowheads="1" noTextEdit="1"/>
          </p:cNvSpPr>
          <p:nvPr>
            <p:ph type="sldImg"/>
          </p:nvPr>
        </p:nvSpPr>
        <p:spPr>
          <a:xfrm>
            <a:off x="392113" y="685800"/>
            <a:ext cx="6229350" cy="3505200"/>
          </a:xfrm>
          <a:ln/>
        </p:spPr>
      </p:sp>
      <p:sp>
        <p:nvSpPr>
          <p:cNvPr id="245764" name="Rectangle 3"/>
          <p:cNvSpPr>
            <a:spLocks noGrp="1" noChangeArrowheads="1"/>
          </p:cNvSpPr>
          <p:nvPr>
            <p:ph type="body" idx="1"/>
          </p:nvPr>
        </p:nvSpPr>
        <p:spPr>
          <a:noFill/>
        </p:spPr>
        <p:txBody>
          <a:bodyPr/>
          <a:lstStyle/>
          <a:p>
            <a:r>
              <a:rPr lang="en-US" dirty="0"/>
              <a:t>Labels have a lot of information</a:t>
            </a:r>
          </a:p>
          <a:p>
            <a:r>
              <a:rPr lang="en-US" dirty="0"/>
              <a:t>Can not use on a crop unless it is listed</a:t>
            </a:r>
          </a:p>
          <a:p>
            <a:r>
              <a:rPr lang="en-US" dirty="0"/>
              <a:t>Wee need to know the REI</a:t>
            </a:r>
          </a:p>
          <a:p>
            <a:r>
              <a:rPr lang="en-US" dirty="0"/>
              <a:t>PHI   Preharvest interval depends where on the plant it was treated  how much we eat</a:t>
            </a:r>
          </a:p>
          <a:p>
            <a:endParaRPr lang="en-US" dirty="0"/>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Preventative or curative</a:t>
            </a:r>
          </a:p>
          <a:p>
            <a:r>
              <a:rPr lang="en-US" dirty="0"/>
              <a:t>Preventative for grubs need to be applied as much as months in advance</a:t>
            </a:r>
          </a:p>
          <a:p>
            <a:endParaRPr lang="en-US" dirty="0"/>
          </a:p>
        </p:txBody>
      </p:sp>
      <p:sp>
        <p:nvSpPr>
          <p:cNvPr id="4" name="Slide Number Placeholder 3"/>
          <p:cNvSpPr>
            <a:spLocks noGrp="1"/>
          </p:cNvSpPr>
          <p:nvPr>
            <p:ph type="sldNum" sz="quarter" idx="10"/>
          </p:nvPr>
        </p:nvSpPr>
        <p:spPr/>
        <p:txBody>
          <a:bodyPr/>
          <a:lstStyle/>
          <a:p>
            <a:pPr>
              <a:defRPr/>
            </a:pPr>
            <a:fld id="{0651D542-F6BA-4045-91C3-E27BC4F2B051}" type="slidenum">
              <a:rPr lang="en-US" smtClean="0"/>
              <a:pPr>
                <a:defRPr/>
              </a:pPr>
              <a:t>132</a:t>
            </a:fld>
            <a:endParaRPr lang="en-US" dirty="0"/>
          </a:p>
        </p:txBody>
      </p:sp>
    </p:spTree>
    <p:extLst>
      <p:ext uri="{BB962C8B-B14F-4D97-AF65-F5344CB8AC3E}">
        <p14:creationId xmlns:p14="http://schemas.microsoft.com/office/powerpoint/2010/main" val="2906334761"/>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Very important to get this right to be effective</a:t>
            </a:r>
          </a:p>
          <a:p>
            <a:r>
              <a:rPr lang="en-US" dirty="0"/>
              <a:t>Too much can be harmful</a:t>
            </a:r>
          </a:p>
          <a:p>
            <a:endParaRPr lang="en-US" dirty="0"/>
          </a:p>
        </p:txBody>
      </p:sp>
      <p:sp>
        <p:nvSpPr>
          <p:cNvPr id="4" name="Slide Number Placeholder 3"/>
          <p:cNvSpPr>
            <a:spLocks noGrp="1"/>
          </p:cNvSpPr>
          <p:nvPr>
            <p:ph type="sldNum" sz="quarter" idx="10"/>
          </p:nvPr>
        </p:nvSpPr>
        <p:spPr/>
        <p:txBody>
          <a:bodyPr/>
          <a:lstStyle/>
          <a:p>
            <a:pPr>
              <a:defRPr/>
            </a:pPr>
            <a:fld id="{0651D542-F6BA-4045-91C3-E27BC4F2B051}" type="slidenum">
              <a:rPr lang="en-US" smtClean="0"/>
              <a:pPr>
                <a:defRPr/>
              </a:pPr>
              <a:t>136</a:t>
            </a:fld>
            <a:endParaRPr lang="en-US" dirty="0"/>
          </a:p>
        </p:txBody>
      </p:sp>
    </p:spTree>
    <p:extLst>
      <p:ext uri="{BB962C8B-B14F-4D97-AF65-F5344CB8AC3E}">
        <p14:creationId xmlns:p14="http://schemas.microsoft.com/office/powerpoint/2010/main" val="3868018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DBE08D3F-7011-42F6-B5CD-63206121CA4B}" type="slidenum">
              <a:rPr lang="en-US" sz="1100"/>
              <a:pPr/>
              <a:t>13</a:t>
            </a:fld>
            <a:endParaRPr lang="en-US" sz="1100" dirty="0"/>
          </a:p>
        </p:txBody>
      </p:sp>
      <p:sp>
        <p:nvSpPr>
          <p:cNvPr id="183299" name="Rectangle 2"/>
          <p:cNvSpPr>
            <a:spLocks noGrp="1" noRot="1" noChangeAspect="1" noChangeArrowheads="1" noTextEdit="1"/>
          </p:cNvSpPr>
          <p:nvPr>
            <p:ph type="sldImg"/>
          </p:nvPr>
        </p:nvSpPr>
        <p:spPr>
          <a:xfrm>
            <a:off x="409575" y="698500"/>
            <a:ext cx="6192838" cy="3484563"/>
          </a:xfrm>
          <a:ln/>
        </p:spPr>
      </p:sp>
      <p:sp>
        <p:nvSpPr>
          <p:cNvPr id="183300" name="Rectangle 3"/>
          <p:cNvSpPr>
            <a:spLocks noGrp="1" noChangeArrowheads="1"/>
          </p:cNvSpPr>
          <p:nvPr>
            <p:ph type="body" idx="1"/>
          </p:nvPr>
        </p:nvSpPr>
        <p:spPr>
          <a:xfrm>
            <a:off x="936625" y="4416426"/>
            <a:ext cx="5137150" cy="4181475"/>
          </a:xfrm>
          <a:noFill/>
        </p:spPr>
        <p:txBody>
          <a:bodyPr/>
          <a:lstStyle/>
          <a:p>
            <a:r>
              <a:rPr lang="en-US" dirty="0"/>
              <a:t>Chemical pesticide</a:t>
            </a:r>
          </a:p>
          <a:p>
            <a:r>
              <a:rPr lang="en-US" dirty="0"/>
              <a:t>Everything is a chemical or element</a:t>
            </a:r>
          </a:p>
          <a:p>
            <a:r>
              <a:rPr lang="en-US" dirty="0"/>
              <a:t>Pesticides all shapes and sizes</a:t>
            </a:r>
          </a:p>
          <a:p>
            <a:endParaRPr lang="en-US" dirty="0"/>
          </a:p>
          <a:p>
            <a:endParaRPr lang="en-US" dirty="0"/>
          </a:p>
          <a:p>
            <a:r>
              <a:rPr lang="en-US" dirty="0"/>
              <a:t>ok</a:t>
            </a: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Site must be on the label</a:t>
            </a:r>
          </a:p>
          <a:p>
            <a:r>
              <a:rPr lang="en-US" dirty="0"/>
              <a:t>Pest does not need to be on the label</a:t>
            </a:r>
          </a:p>
          <a:p>
            <a:r>
              <a:rPr lang="en-US" dirty="0"/>
              <a:t>May list a crop not to use on</a:t>
            </a:r>
          </a:p>
          <a:p>
            <a:endParaRPr lang="en-US" dirty="0"/>
          </a:p>
        </p:txBody>
      </p:sp>
      <p:sp>
        <p:nvSpPr>
          <p:cNvPr id="4" name="Slide Number Placeholder 3"/>
          <p:cNvSpPr>
            <a:spLocks noGrp="1"/>
          </p:cNvSpPr>
          <p:nvPr>
            <p:ph type="sldNum" sz="quarter" idx="10"/>
          </p:nvPr>
        </p:nvSpPr>
        <p:spPr/>
        <p:txBody>
          <a:bodyPr/>
          <a:lstStyle/>
          <a:p>
            <a:pPr>
              <a:defRPr/>
            </a:pPr>
            <a:fld id="{0651D542-F6BA-4045-91C3-E27BC4F2B051}" type="slidenum">
              <a:rPr lang="en-US" smtClean="0"/>
              <a:pPr>
                <a:defRPr/>
              </a:pPr>
              <a:t>138</a:t>
            </a:fld>
            <a:endParaRPr lang="en-US" dirty="0"/>
          </a:p>
        </p:txBody>
      </p:sp>
    </p:spTree>
    <p:extLst>
      <p:ext uri="{BB962C8B-B14F-4D97-AF65-F5344CB8AC3E}">
        <p14:creationId xmlns:p14="http://schemas.microsoft.com/office/powerpoint/2010/main" val="126944992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Nothing listed</a:t>
            </a:r>
          </a:p>
          <a:p>
            <a:endParaRPr lang="en-US" dirty="0"/>
          </a:p>
        </p:txBody>
      </p:sp>
      <p:sp>
        <p:nvSpPr>
          <p:cNvPr id="4" name="Slide Number Placeholder 3"/>
          <p:cNvSpPr>
            <a:spLocks noGrp="1"/>
          </p:cNvSpPr>
          <p:nvPr>
            <p:ph type="sldNum" sz="quarter" idx="10"/>
          </p:nvPr>
        </p:nvSpPr>
        <p:spPr/>
        <p:txBody>
          <a:bodyPr/>
          <a:lstStyle/>
          <a:p>
            <a:pPr>
              <a:defRPr/>
            </a:pPr>
            <a:fld id="{0651D542-F6BA-4045-91C3-E27BC4F2B051}" type="slidenum">
              <a:rPr lang="en-US" smtClean="0"/>
              <a:pPr>
                <a:defRPr/>
              </a:pPr>
              <a:t>140</a:t>
            </a:fld>
            <a:endParaRPr lang="en-US" dirty="0"/>
          </a:p>
        </p:txBody>
      </p:sp>
    </p:spTree>
    <p:extLst>
      <p:ext uri="{BB962C8B-B14F-4D97-AF65-F5344CB8AC3E}">
        <p14:creationId xmlns:p14="http://schemas.microsoft.com/office/powerpoint/2010/main" val="296999338"/>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Label is the law</a:t>
            </a:r>
          </a:p>
          <a:p>
            <a:r>
              <a:rPr lang="en-US" dirty="0"/>
              <a:t>If you need to use a pesticide product indoors make sure it is on the label</a:t>
            </a:r>
          </a:p>
          <a:p>
            <a:endParaRPr lang="en-US" dirty="0"/>
          </a:p>
        </p:txBody>
      </p:sp>
      <p:sp>
        <p:nvSpPr>
          <p:cNvPr id="4" name="Slide Number Placeholder 3"/>
          <p:cNvSpPr>
            <a:spLocks noGrp="1"/>
          </p:cNvSpPr>
          <p:nvPr>
            <p:ph type="sldNum" sz="quarter" idx="10"/>
          </p:nvPr>
        </p:nvSpPr>
        <p:spPr/>
        <p:txBody>
          <a:bodyPr/>
          <a:lstStyle/>
          <a:p>
            <a:pPr>
              <a:defRPr/>
            </a:pPr>
            <a:fld id="{0651D542-F6BA-4045-91C3-E27BC4F2B051}" type="slidenum">
              <a:rPr lang="en-US" smtClean="0"/>
              <a:pPr>
                <a:defRPr/>
              </a:pPr>
              <a:t>141</a:t>
            </a:fld>
            <a:endParaRPr lang="en-US" dirty="0"/>
          </a:p>
        </p:txBody>
      </p:sp>
    </p:spTree>
    <p:extLst>
      <p:ext uri="{BB962C8B-B14F-4D97-AF65-F5344CB8AC3E}">
        <p14:creationId xmlns:p14="http://schemas.microsoft.com/office/powerpoint/2010/main" val="3569005663"/>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19BA4843-CD3C-419D-8672-B333C11E8C63}" type="slidenum">
              <a:rPr lang="en-US" sz="1100"/>
              <a:pPr/>
              <a:t>142</a:t>
            </a:fld>
            <a:endParaRPr lang="en-US" sz="1100" dirty="0"/>
          </a:p>
        </p:txBody>
      </p:sp>
      <p:sp>
        <p:nvSpPr>
          <p:cNvPr id="246787" name="Rectangle 2"/>
          <p:cNvSpPr>
            <a:spLocks noGrp="1" noRot="1" noChangeAspect="1" noChangeArrowheads="1" noTextEdit="1"/>
          </p:cNvSpPr>
          <p:nvPr>
            <p:ph type="sldImg"/>
          </p:nvPr>
        </p:nvSpPr>
        <p:spPr>
          <a:xfrm>
            <a:off x="392113" y="685800"/>
            <a:ext cx="6229350" cy="3505200"/>
          </a:xfrm>
          <a:ln/>
        </p:spPr>
      </p:sp>
      <p:sp>
        <p:nvSpPr>
          <p:cNvPr id="246788" name="Rectangle 3"/>
          <p:cNvSpPr>
            <a:spLocks noGrp="1" noChangeArrowheads="1"/>
          </p:cNvSpPr>
          <p:nvPr>
            <p:ph type="body" idx="1"/>
          </p:nvPr>
        </p:nvSpPr>
        <p:spPr>
          <a:noFill/>
        </p:spPr>
        <p:txBody>
          <a:bodyPr/>
          <a:lstStyle/>
          <a:p>
            <a:r>
              <a:rPr lang="en-US" dirty="0"/>
              <a:t>Know REI</a:t>
            </a:r>
          </a:p>
          <a:p>
            <a:r>
              <a:rPr lang="en-US" dirty="0"/>
              <a:t>Read slide</a:t>
            </a:r>
          </a:p>
          <a:p>
            <a:r>
              <a:rPr lang="en-US" dirty="0"/>
              <a:t>Purchase what you need</a:t>
            </a:r>
          </a:p>
          <a:p>
            <a:endParaRPr lang="en-US" dirty="0"/>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A3587596-77A1-4FBA-86C1-359456F91803}" type="slidenum">
              <a:rPr lang="en-US" sz="1100"/>
              <a:pPr/>
              <a:t>143</a:t>
            </a:fld>
            <a:endParaRPr lang="en-US" sz="1100" dirty="0"/>
          </a:p>
        </p:txBody>
      </p:sp>
      <p:sp>
        <p:nvSpPr>
          <p:cNvPr id="247811" name="Rectangle 2"/>
          <p:cNvSpPr>
            <a:spLocks noGrp="1" noRot="1" noChangeAspect="1" noChangeArrowheads="1" noTextEdit="1"/>
          </p:cNvSpPr>
          <p:nvPr>
            <p:ph type="sldImg"/>
          </p:nvPr>
        </p:nvSpPr>
        <p:spPr>
          <a:xfrm>
            <a:off x="392113" y="685800"/>
            <a:ext cx="6229350" cy="3505200"/>
          </a:xfrm>
          <a:ln/>
        </p:spPr>
      </p:sp>
      <p:sp>
        <p:nvSpPr>
          <p:cNvPr id="247812" name="Rectangle 3"/>
          <p:cNvSpPr>
            <a:spLocks noGrp="1" noChangeArrowheads="1"/>
          </p:cNvSpPr>
          <p:nvPr>
            <p:ph type="body" idx="1"/>
          </p:nvPr>
        </p:nvSpPr>
        <p:spPr>
          <a:noFill/>
        </p:spPr>
        <p:txBody>
          <a:bodyPr/>
          <a:lstStyle/>
          <a:p>
            <a:r>
              <a:rPr lang="en-US" dirty="0"/>
              <a:t>Always PPE</a:t>
            </a:r>
          </a:p>
          <a:p>
            <a:r>
              <a:rPr lang="en-US" dirty="0"/>
              <a:t>Mixing most dangerous</a:t>
            </a:r>
          </a:p>
          <a:p>
            <a:r>
              <a:rPr lang="en-US" dirty="0"/>
              <a:t>MORE IS NOT BETTER</a:t>
            </a:r>
          </a:p>
          <a:p>
            <a:r>
              <a:rPr lang="en-US" dirty="0"/>
              <a:t>Could hurt environment</a:t>
            </a:r>
          </a:p>
          <a:p>
            <a:endParaRPr lang="en-US" dirty="0"/>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5F48C36B-5091-4B70-9C37-F8BE926B0584}" type="slidenum">
              <a:rPr lang="en-US" sz="1100"/>
              <a:pPr/>
              <a:t>144</a:t>
            </a:fld>
            <a:endParaRPr lang="en-US" sz="1100" dirty="0"/>
          </a:p>
        </p:txBody>
      </p:sp>
      <p:sp>
        <p:nvSpPr>
          <p:cNvPr id="248835" name="Rectangle 2"/>
          <p:cNvSpPr>
            <a:spLocks noGrp="1" noRot="1" noChangeAspect="1" noChangeArrowheads="1" noTextEdit="1"/>
          </p:cNvSpPr>
          <p:nvPr>
            <p:ph type="sldImg"/>
          </p:nvPr>
        </p:nvSpPr>
        <p:spPr>
          <a:xfrm>
            <a:off x="392113" y="685800"/>
            <a:ext cx="6229350" cy="3505200"/>
          </a:xfrm>
          <a:ln/>
        </p:spPr>
      </p:sp>
      <p:sp>
        <p:nvSpPr>
          <p:cNvPr id="248836" name="Rectangle 3"/>
          <p:cNvSpPr>
            <a:spLocks noGrp="1" noChangeArrowheads="1"/>
          </p:cNvSpPr>
          <p:nvPr>
            <p:ph type="body" idx="1"/>
          </p:nvPr>
        </p:nvSpPr>
        <p:spPr>
          <a:noFill/>
        </p:spPr>
        <p:txBody>
          <a:bodyPr/>
          <a:lstStyle/>
          <a:p>
            <a:r>
              <a:rPr lang="en-US" dirty="0"/>
              <a:t>Broadcast are more dangerous</a:t>
            </a:r>
          </a:p>
          <a:p>
            <a:endParaRPr lang="en-US" dirty="0"/>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p:spPr>
        <p:txBody>
          <a:bodyPr/>
          <a:lstStyle>
            <a:lvl1pPr defTabSz="904875">
              <a:defRPr sz="2400">
                <a:solidFill>
                  <a:schemeClr val="tx1"/>
                </a:solidFill>
                <a:latin typeface="Times New Roman" pitchFamily="18" charset="0"/>
              </a:defRPr>
            </a:lvl1pPr>
            <a:lvl2pPr marL="742950" indent="-285750" defTabSz="904875">
              <a:defRPr sz="2400">
                <a:solidFill>
                  <a:schemeClr val="tx1"/>
                </a:solidFill>
                <a:latin typeface="Times New Roman" pitchFamily="18" charset="0"/>
              </a:defRPr>
            </a:lvl2pPr>
            <a:lvl3pPr marL="1143000" indent="-228600" defTabSz="904875">
              <a:defRPr sz="2400">
                <a:solidFill>
                  <a:schemeClr val="tx1"/>
                </a:solidFill>
                <a:latin typeface="Times New Roman" pitchFamily="18" charset="0"/>
              </a:defRPr>
            </a:lvl3pPr>
            <a:lvl4pPr marL="1600200" indent="-228600" defTabSz="904875">
              <a:defRPr sz="2400">
                <a:solidFill>
                  <a:schemeClr val="tx1"/>
                </a:solidFill>
                <a:latin typeface="Times New Roman" pitchFamily="18" charset="0"/>
              </a:defRPr>
            </a:lvl4pPr>
            <a:lvl5pPr marL="2057400" indent="-228600" defTabSz="904875">
              <a:defRPr sz="2400">
                <a:solidFill>
                  <a:schemeClr val="tx1"/>
                </a:solidFill>
                <a:latin typeface="Times New Roman" pitchFamily="18" charset="0"/>
              </a:defRPr>
            </a:lvl5pPr>
            <a:lvl6pPr marL="2514600" indent="-228600" defTabSz="904875" eaLnBrk="0" fontAlgn="base" hangingPunct="0">
              <a:spcBef>
                <a:spcPct val="0"/>
              </a:spcBef>
              <a:spcAft>
                <a:spcPct val="0"/>
              </a:spcAft>
              <a:defRPr sz="2400">
                <a:solidFill>
                  <a:schemeClr val="tx1"/>
                </a:solidFill>
                <a:latin typeface="Times New Roman" pitchFamily="18" charset="0"/>
              </a:defRPr>
            </a:lvl6pPr>
            <a:lvl7pPr marL="2971800" indent="-228600" defTabSz="904875" eaLnBrk="0" fontAlgn="base" hangingPunct="0">
              <a:spcBef>
                <a:spcPct val="0"/>
              </a:spcBef>
              <a:spcAft>
                <a:spcPct val="0"/>
              </a:spcAft>
              <a:defRPr sz="2400">
                <a:solidFill>
                  <a:schemeClr val="tx1"/>
                </a:solidFill>
                <a:latin typeface="Times New Roman" pitchFamily="18" charset="0"/>
              </a:defRPr>
            </a:lvl7pPr>
            <a:lvl8pPr marL="3429000" indent="-228600" defTabSz="904875" eaLnBrk="0" fontAlgn="base" hangingPunct="0">
              <a:spcBef>
                <a:spcPct val="0"/>
              </a:spcBef>
              <a:spcAft>
                <a:spcPct val="0"/>
              </a:spcAft>
              <a:defRPr sz="2400">
                <a:solidFill>
                  <a:schemeClr val="tx1"/>
                </a:solidFill>
                <a:latin typeface="Times New Roman" pitchFamily="18" charset="0"/>
              </a:defRPr>
            </a:lvl8pPr>
            <a:lvl9pPr marL="3886200" indent="-228600" defTabSz="904875" eaLnBrk="0" fontAlgn="base" hangingPunct="0">
              <a:spcBef>
                <a:spcPct val="0"/>
              </a:spcBef>
              <a:spcAft>
                <a:spcPct val="0"/>
              </a:spcAft>
              <a:defRPr sz="2400">
                <a:solidFill>
                  <a:schemeClr val="tx1"/>
                </a:solidFill>
                <a:latin typeface="Times New Roman" pitchFamily="18" charset="0"/>
              </a:defRPr>
            </a:lvl9pPr>
          </a:lstStyle>
          <a:p>
            <a:fld id="{5441320B-D95A-498A-B0AD-0EDD69B02981}" type="slidenum">
              <a:rPr lang="en-US" sz="1100" smtClean="0"/>
              <a:pPr/>
              <a:t>145</a:t>
            </a:fld>
            <a:endParaRPr lang="en-US" sz="1100" dirty="0"/>
          </a:p>
        </p:txBody>
      </p:sp>
      <p:sp>
        <p:nvSpPr>
          <p:cNvPr id="229379" name="Rectangle 2"/>
          <p:cNvSpPr>
            <a:spLocks noGrp="1" noRot="1" noChangeAspect="1" noChangeArrowheads="1" noTextEdit="1"/>
          </p:cNvSpPr>
          <p:nvPr>
            <p:ph type="sldImg"/>
          </p:nvPr>
        </p:nvSpPr>
        <p:spPr>
          <a:xfrm>
            <a:off x="392113" y="685800"/>
            <a:ext cx="6229350" cy="3505200"/>
          </a:xfrm>
          <a:ln/>
        </p:spPr>
      </p:sp>
      <p:sp>
        <p:nvSpPr>
          <p:cNvPr id="229380" name="Rectangle 3"/>
          <p:cNvSpPr>
            <a:spLocks noGrp="1" noChangeArrowheads="1"/>
          </p:cNvSpPr>
          <p:nvPr>
            <p:ph type="body" idx="1"/>
          </p:nvPr>
        </p:nvSpPr>
        <p:spPr>
          <a:noFill/>
        </p:spPr>
        <p:txBody>
          <a:bodyPr/>
          <a:lstStyle/>
          <a:p>
            <a:r>
              <a:rPr lang="en-US" dirty="0"/>
              <a:t>Treat where the borers are</a:t>
            </a:r>
          </a:p>
          <a:p>
            <a:r>
              <a:rPr lang="en-US" dirty="0"/>
              <a:t>Don’t broadcast</a:t>
            </a:r>
          </a:p>
          <a:p>
            <a:endParaRPr lang="en-US" dirty="0"/>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Prune</a:t>
            </a:r>
          </a:p>
          <a:p>
            <a:r>
              <a:rPr lang="en-US" dirty="0"/>
              <a:t>Burn or step on it</a:t>
            </a:r>
          </a:p>
          <a:p>
            <a:endParaRPr lang="en-US" dirty="0"/>
          </a:p>
        </p:txBody>
      </p:sp>
      <p:sp>
        <p:nvSpPr>
          <p:cNvPr id="4" name="Slide Number Placeholder 3"/>
          <p:cNvSpPr>
            <a:spLocks noGrp="1"/>
          </p:cNvSpPr>
          <p:nvPr>
            <p:ph type="sldNum" sz="quarter" idx="10"/>
          </p:nvPr>
        </p:nvSpPr>
        <p:spPr/>
        <p:txBody>
          <a:bodyPr/>
          <a:lstStyle/>
          <a:p>
            <a:pPr>
              <a:defRPr/>
            </a:pPr>
            <a:fld id="{0651D542-F6BA-4045-91C3-E27BC4F2B051}" type="slidenum">
              <a:rPr lang="en-US" smtClean="0"/>
              <a:pPr>
                <a:defRPr/>
              </a:pPr>
              <a:t>146</a:t>
            </a:fld>
            <a:endParaRPr lang="en-US" dirty="0"/>
          </a:p>
        </p:txBody>
      </p:sp>
    </p:spTree>
    <p:extLst>
      <p:ext uri="{BB962C8B-B14F-4D97-AF65-F5344CB8AC3E}">
        <p14:creationId xmlns:p14="http://schemas.microsoft.com/office/powerpoint/2010/main" val="1154341581"/>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Broadcast applications are not preferred</a:t>
            </a:r>
          </a:p>
          <a:p>
            <a:r>
              <a:rPr lang="en-US" dirty="0"/>
              <a:t>Volatile pesticides can cause issues with sensitive plants</a:t>
            </a:r>
          </a:p>
          <a:p>
            <a:r>
              <a:rPr lang="en-US" dirty="0"/>
              <a:t>2,44-d ester volatize at high temps</a:t>
            </a:r>
          </a:p>
          <a:p>
            <a:endParaRPr lang="en-US" dirty="0"/>
          </a:p>
        </p:txBody>
      </p:sp>
      <p:sp>
        <p:nvSpPr>
          <p:cNvPr id="4" name="Slide Number Placeholder 3"/>
          <p:cNvSpPr>
            <a:spLocks noGrp="1"/>
          </p:cNvSpPr>
          <p:nvPr>
            <p:ph type="sldNum" sz="quarter" idx="10"/>
          </p:nvPr>
        </p:nvSpPr>
        <p:spPr/>
        <p:txBody>
          <a:bodyPr/>
          <a:lstStyle/>
          <a:p>
            <a:pPr>
              <a:defRPr/>
            </a:pPr>
            <a:fld id="{0651D542-F6BA-4045-91C3-E27BC4F2B051}" type="slidenum">
              <a:rPr lang="en-US" smtClean="0"/>
              <a:pPr>
                <a:defRPr/>
              </a:pPr>
              <a:t>147</a:t>
            </a:fld>
            <a:endParaRPr lang="en-US" dirty="0"/>
          </a:p>
        </p:txBody>
      </p:sp>
    </p:spTree>
    <p:extLst>
      <p:ext uri="{BB962C8B-B14F-4D97-AF65-F5344CB8AC3E}">
        <p14:creationId xmlns:p14="http://schemas.microsoft.com/office/powerpoint/2010/main" val="2601457063"/>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4EEED434-C09F-4C41-A81D-80EF2EEAB2DB}" type="slidenum">
              <a:rPr lang="en-US" sz="1100"/>
              <a:pPr/>
              <a:t>148</a:t>
            </a:fld>
            <a:endParaRPr lang="en-US" sz="1100" dirty="0"/>
          </a:p>
        </p:txBody>
      </p:sp>
      <p:sp>
        <p:nvSpPr>
          <p:cNvPr id="250883" name="Rectangle 2"/>
          <p:cNvSpPr>
            <a:spLocks noGrp="1" noRot="1" noChangeAspect="1" noChangeArrowheads="1" noTextEdit="1"/>
          </p:cNvSpPr>
          <p:nvPr>
            <p:ph type="sldImg"/>
          </p:nvPr>
        </p:nvSpPr>
        <p:spPr>
          <a:xfrm>
            <a:off x="392113" y="685800"/>
            <a:ext cx="6229350" cy="3505200"/>
          </a:xfrm>
          <a:ln/>
        </p:spPr>
      </p:sp>
      <p:sp>
        <p:nvSpPr>
          <p:cNvPr id="250884" name="Rectangle 3"/>
          <p:cNvSpPr>
            <a:spLocks noGrp="1" noChangeArrowheads="1"/>
          </p:cNvSpPr>
          <p:nvPr>
            <p:ph type="body" idx="1"/>
          </p:nvPr>
        </p:nvSpPr>
        <p:spPr>
          <a:noFill/>
        </p:spPr>
        <p:txBody>
          <a:bodyPr/>
          <a:lstStyle/>
          <a:p>
            <a:r>
              <a:rPr lang="en-US" dirty="0"/>
              <a:t>Bt cause insects to starve – acts on the gut</a:t>
            </a:r>
          </a:p>
          <a:p>
            <a:r>
              <a:rPr lang="en-US" dirty="0"/>
              <a:t>Round up takes two weeks  - systemic</a:t>
            </a:r>
          </a:p>
          <a:p>
            <a:endParaRPr lang="en-US" dirty="0"/>
          </a:p>
          <a:p>
            <a:r>
              <a:rPr lang="en-US" dirty="0"/>
              <a:t>Diquat – kills top but not the roots</a:t>
            </a:r>
          </a:p>
          <a:p>
            <a:r>
              <a:rPr lang="en-US" dirty="0"/>
              <a:t>Poison ivy example</a:t>
            </a:r>
          </a:p>
          <a:p>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83D9AE99-E378-4E11-BEF4-40AE1C37B5FC}" type="slidenum">
              <a:rPr lang="en-US" sz="1100"/>
              <a:pPr/>
              <a:t>14</a:t>
            </a:fld>
            <a:endParaRPr lang="en-US" sz="1100" dirty="0"/>
          </a:p>
        </p:txBody>
      </p:sp>
      <p:sp>
        <p:nvSpPr>
          <p:cNvPr id="185347" name="Rectangle 2"/>
          <p:cNvSpPr>
            <a:spLocks noGrp="1" noRot="1" noChangeAspect="1" noChangeArrowheads="1" noTextEdit="1"/>
          </p:cNvSpPr>
          <p:nvPr>
            <p:ph type="sldImg"/>
          </p:nvPr>
        </p:nvSpPr>
        <p:spPr>
          <a:xfrm>
            <a:off x="392113" y="685800"/>
            <a:ext cx="6229350" cy="3505200"/>
          </a:xfrm>
          <a:ln/>
        </p:spPr>
      </p:sp>
      <p:sp>
        <p:nvSpPr>
          <p:cNvPr id="185348" name="Rectangle 3"/>
          <p:cNvSpPr>
            <a:spLocks noGrp="1" noChangeArrowheads="1"/>
          </p:cNvSpPr>
          <p:nvPr>
            <p:ph type="body" idx="1"/>
          </p:nvPr>
        </p:nvSpPr>
        <p:spPr>
          <a:noFill/>
        </p:spPr>
        <p:txBody>
          <a:bodyPr/>
          <a:lstStyle/>
          <a:p>
            <a:endParaRPr lang="en-US" dirty="0"/>
          </a:p>
          <a:p>
            <a:r>
              <a:rPr lang="en-US" dirty="0"/>
              <a:t>ANY SUBSTANCE USE TO CONTROL A PEST</a:t>
            </a:r>
          </a:p>
          <a:p>
            <a:r>
              <a:rPr lang="en-US" dirty="0"/>
              <a:t>Bleach disinfectant</a:t>
            </a:r>
          </a:p>
          <a:p>
            <a:r>
              <a:rPr lang="en-US" dirty="0"/>
              <a:t>Intent with bleach</a:t>
            </a:r>
          </a:p>
          <a:p>
            <a:r>
              <a:rPr lang="en-US" dirty="0"/>
              <a:t>Mechanical traps no  Bait yes</a:t>
            </a:r>
          </a:p>
          <a:p>
            <a:r>
              <a:rPr lang="en-US" dirty="0"/>
              <a:t>Key work bait</a:t>
            </a:r>
          </a:p>
          <a:p>
            <a:r>
              <a:rPr lang="en-US" dirty="0"/>
              <a:t>Repellants are pesticides</a:t>
            </a:r>
          </a:p>
          <a:p>
            <a:r>
              <a:rPr lang="en-US" dirty="0"/>
              <a:t>ok</a:t>
            </a:r>
          </a:p>
          <a:p>
            <a:endParaRPr lang="en-US" dirty="0"/>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E418B19D-560E-4ADD-80BB-0E2318AA1747}" type="slidenum">
              <a:rPr lang="en-US" sz="1100"/>
              <a:pPr/>
              <a:t>149</a:t>
            </a:fld>
            <a:endParaRPr lang="en-US" sz="1100" dirty="0"/>
          </a:p>
        </p:txBody>
      </p:sp>
      <p:sp>
        <p:nvSpPr>
          <p:cNvPr id="251907" name="Rectangle 2"/>
          <p:cNvSpPr>
            <a:spLocks noGrp="1" noRot="1" noChangeAspect="1" noChangeArrowheads="1" noTextEdit="1"/>
          </p:cNvSpPr>
          <p:nvPr>
            <p:ph type="sldImg"/>
          </p:nvPr>
        </p:nvSpPr>
        <p:spPr>
          <a:xfrm>
            <a:off x="392113" y="685800"/>
            <a:ext cx="6229350" cy="3505200"/>
          </a:xfrm>
          <a:ln/>
        </p:spPr>
      </p:sp>
      <p:sp>
        <p:nvSpPr>
          <p:cNvPr id="251908" name="Rectangle 3"/>
          <p:cNvSpPr>
            <a:spLocks noGrp="1" noChangeArrowheads="1"/>
          </p:cNvSpPr>
          <p:nvPr>
            <p:ph type="body" idx="1"/>
          </p:nvPr>
        </p:nvSpPr>
        <p:spPr>
          <a:noFill/>
        </p:spPr>
        <p:txBody>
          <a:bodyPr/>
          <a:lstStyle/>
          <a:p>
            <a:r>
              <a:rPr lang="en-US" dirty="0"/>
              <a:t>Helps remember year to year</a:t>
            </a:r>
          </a:p>
          <a:p>
            <a:r>
              <a:rPr lang="en-US" dirty="0"/>
              <a:t>Make improvements each year – rate, timing</a:t>
            </a:r>
          </a:p>
          <a:p>
            <a:endParaRPr lang="en-US" dirty="0"/>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F82CB812-7C4C-47AA-A92F-9D8A9A398277}" type="slidenum">
              <a:rPr lang="en-US" sz="1100"/>
              <a:pPr/>
              <a:t>150</a:t>
            </a:fld>
            <a:endParaRPr lang="en-US" sz="1100" dirty="0"/>
          </a:p>
        </p:txBody>
      </p:sp>
      <p:sp>
        <p:nvSpPr>
          <p:cNvPr id="252931" name="Rectangle 2"/>
          <p:cNvSpPr>
            <a:spLocks noGrp="1" noRot="1" noChangeAspect="1" noChangeArrowheads="1" noTextEdit="1"/>
          </p:cNvSpPr>
          <p:nvPr>
            <p:ph type="sldImg"/>
          </p:nvPr>
        </p:nvSpPr>
        <p:spPr>
          <a:xfrm>
            <a:off x="392113" y="685800"/>
            <a:ext cx="6229350" cy="3505200"/>
          </a:xfrm>
          <a:ln/>
        </p:spPr>
      </p:sp>
      <p:sp>
        <p:nvSpPr>
          <p:cNvPr id="252932" name="Rectangle 3"/>
          <p:cNvSpPr>
            <a:spLocks noGrp="1" noChangeArrowheads="1"/>
          </p:cNvSpPr>
          <p:nvPr>
            <p:ph type="body" idx="1"/>
          </p:nvPr>
        </p:nvSpPr>
        <p:spPr>
          <a:noFill/>
        </p:spPr>
        <p:txBody>
          <a:bodyPr/>
          <a:lstStyle/>
          <a:p>
            <a:r>
              <a:rPr lang="en-US" dirty="0"/>
              <a:t>Use rinse water on application site</a:t>
            </a:r>
          </a:p>
          <a:p>
            <a:r>
              <a:rPr lang="en-US" dirty="0"/>
              <a:t>Don’t allow run offs</a:t>
            </a:r>
          </a:p>
          <a:p>
            <a:endParaRPr lang="en-US" dirty="0"/>
          </a:p>
          <a:p>
            <a:r>
              <a:rPr lang="en-US" dirty="0"/>
              <a:t>Wash separately, line dry</a:t>
            </a:r>
          </a:p>
          <a:p>
            <a:endParaRPr lang="en-US" dirty="0"/>
          </a:p>
          <a:p>
            <a:r>
              <a:rPr lang="en-US" dirty="0"/>
              <a:t>Where PPE</a:t>
            </a:r>
          </a:p>
          <a:p>
            <a:endParaRPr lang="en-US" dirty="0"/>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Toxic to bees</a:t>
            </a:r>
          </a:p>
          <a:p>
            <a:endParaRPr lang="en-US" dirty="0"/>
          </a:p>
        </p:txBody>
      </p:sp>
      <p:sp>
        <p:nvSpPr>
          <p:cNvPr id="4" name="Slide Number Placeholder 3"/>
          <p:cNvSpPr>
            <a:spLocks noGrp="1"/>
          </p:cNvSpPr>
          <p:nvPr>
            <p:ph type="sldNum" sz="quarter" idx="10"/>
          </p:nvPr>
        </p:nvSpPr>
        <p:spPr/>
        <p:txBody>
          <a:bodyPr/>
          <a:lstStyle/>
          <a:p>
            <a:pPr>
              <a:defRPr/>
            </a:pPr>
            <a:fld id="{0651D542-F6BA-4045-91C3-E27BC4F2B051}" type="slidenum">
              <a:rPr lang="en-US" smtClean="0"/>
              <a:pPr>
                <a:defRPr/>
              </a:pPr>
              <a:t>156</a:t>
            </a:fld>
            <a:endParaRPr lang="en-US" dirty="0"/>
          </a:p>
        </p:txBody>
      </p:sp>
    </p:spTree>
    <p:extLst>
      <p:ext uri="{BB962C8B-B14F-4D97-AF65-F5344CB8AC3E}">
        <p14:creationId xmlns:p14="http://schemas.microsoft.com/office/powerpoint/2010/main" val="1756405002"/>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EA5CB05C-B384-44BD-B7AD-8701A4C8A0A6}" type="slidenum">
              <a:rPr lang="en-US" sz="1100"/>
              <a:pPr/>
              <a:t>157</a:t>
            </a:fld>
            <a:endParaRPr lang="en-US" sz="1100" dirty="0"/>
          </a:p>
        </p:txBody>
      </p:sp>
      <p:sp>
        <p:nvSpPr>
          <p:cNvPr id="235523" name="Rectangle 2"/>
          <p:cNvSpPr>
            <a:spLocks noGrp="1" noRot="1" noChangeAspect="1" noChangeArrowheads="1" noTextEdit="1"/>
          </p:cNvSpPr>
          <p:nvPr>
            <p:ph type="sldImg"/>
          </p:nvPr>
        </p:nvSpPr>
        <p:spPr>
          <a:xfrm>
            <a:off x="392113" y="685800"/>
            <a:ext cx="6229350" cy="3505200"/>
          </a:xfrm>
          <a:ln/>
        </p:spPr>
      </p:sp>
      <p:sp>
        <p:nvSpPr>
          <p:cNvPr id="235524" name="Rectangle 3"/>
          <p:cNvSpPr>
            <a:spLocks noGrp="1" noChangeArrowheads="1"/>
          </p:cNvSpPr>
          <p:nvPr>
            <p:ph type="body" idx="1"/>
          </p:nvPr>
        </p:nvSpPr>
        <p:spPr>
          <a:noFill/>
        </p:spPr>
        <p:txBody>
          <a:bodyPr/>
          <a:lstStyle/>
          <a:p>
            <a:endParaRPr lang="en-US" dirty="0"/>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508DA82C-2413-4C47-8849-40B0D72D52B7}" type="slidenum">
              <a:rPr lang="en-US" sz="1100"/>
              <a:pPr/>
              <a:t>158</a:t>
            </a:fld>
            <a:endParaRPr lang="en-US" sz="1100" dirty="0"/>
          </a:p>
        </p:txBody>
      </p:sp>
      <p:sp>
        <p:nvSpPr>
          <p:cNvPr id="236547" name="Rectangle 2"/>
          <p:cNvSpPr>
            <a:spLocks noGrp="1" noRot="1" noChangeAspect="1" noChangeArrowheads="1" noTextEdit="1"/>
          </p:cNvSpPr>
          <p:nvPr>
            <p:ph type="sldImg"/>
          </p:nvPr>
        </p:nvSpPr>
        <p:spPr>
          <a:xfrm>
            <a:off x="392113" y="685800"/>
            <a:ext cx="6229350" cy="3505200"/>
          </a:xfrm>
          <a:ln/>
        </p:spPr>
      </p:sp>
      <p:sp>
        <p:nvSpPr>
          <p:cNvPr id="236548" name="Rectangle 3"/>
          <p:cNvSpPr>
            <a:spLocks noGrp="1" noChangeArrowheads="1"/>
          </p:cNvSpPr>
          <p:nvPr>
            <p:ph type="body" idx="1"/>
          </p:nvPr>
        </p:nvSpPr>
        <p:spPr>
          <a:noFill/>
        </p:spPr>
        <p:txBody>
          <a:bodyPr/>
          <a:lstStyle/>
          <a:p>
            <a:endParaRPr lang="en-US" dirty="0"/>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7FC7B848-5A46-4589-9E48-AF92200BE1C0}" type="slidenum">
              <a:rPr lang="en-US" sz="1100"/>
              <a:pPr/>
              <a:t>160</a:t>
            </a:fld>
            <a:endParaRPr lang="en-US" sz="1100" dirty="0"/>
          </a:p>
        </p:txBody>
      </p:sp>
      <p:sp>
        <p:nvSpPr>
          <p:cNvPr id="270339" name="Rectangle 2"/>
          <p:cNvSpPr>
            <a:spLocks noGrp="1" noRot="1" noChangeAspect="1" noChangeArrowheads="1" noTextEdit="1"/>
          </p:cNvSpPr>
          <p:nvPr>
            <p:ph type="sldImg"/>
          </p:nvPr>
        </p:nvSpPr>
        <p:spPr>
          <a:xfrm>
            <a:off x="392113" y="685800"/>
            <a:ext cx="6229350" cy="3505200"/>
          </a:xfrm>
          <a:ln/>
        </p:spPr>
      </p:sp>
      <p:sp>
        <p:nvSpPr>
          <p:cNvPr id="270340" name="Rectangle 3"/>
          <p:cNvSpPr>
            <a:spLocks noGrp="1" noChangeArrowheads="1"/>
          </p:cNvSpPr>
          <p:nvPr>
            <p:ph type="body" idx="1"/>
          </p:nvPr>
        </p:nvSpPr>
        <p:spPr>
          <a:noFill/>
        </p:spPr>
        <p:txBody>
          <a:bodyPr/>
          <a:lstStyle/>
          <a:p>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8EDCF769-AFF4-44A8-A9AA-3D07EE2C9C23}" type="slidenum">
              <a:rPr lang="en-US" sz="1100"/>
              <a:pPr/>
              <a:t>15</a:t>
            </a:fld>
            <a:endParaRPr lang="en-US" sz="1100" dirty="0"/>
          </a:p>
        </p:txBody>
      </p:sp>
      <p:sp>
        <p:nvSpPr>
          <p:cNvPr id="186371" name="Rectangle 2"/>
          <p:cNvSpPr>
            <a:spLocks noGrp="1" noRot="1" noChangeAspect="1" noChangeArrowheads="1" noTextEdit="1"/>
          </p:cNvSpPr>
          <p:nvPr>
            <p:ph type="sldImg"/>
          </p:nvPr>
        </p:nvSpPr>
        <p:spPr>
          <a:xfrm>
            <a:off x="392113" y="685800"/>
            <a:ext cx="6229350" cy="3505200"/>
          </a:xfrm>
          <a:ln/>
        </p:spPr>
      </p:sp>
      <p:sp>
        <p:nvSpPr>
          <p:cNvPr id="186372" name="Rectangle 3"/>
          <p:cNvSpPr>
            <a:spLocks noGrp="1" noChangeArrowheads="1"/>
          </p:cNvSpPr>
          <p:nvPr>
            <p:ph type="body" idx="1"/>
          </p:nvPr>
        </p:nvSpPr>
        <p:spPr>
          <a:noFill/>
        </p:spPr>
        <p:txBody>
          <a:bodyPr/>
          <a:lstStyle/>
          <a:p>
            <a:r>
              <a:rPr lang="en-US" sz="1200" b="0" i="0" kern="1200" dirty="0">
                <a:solidFill>
                  <a:schemeClr val="tx1"/>
                </a:solidFill>
                <a:effectLst/>
                <a:latin typeface="Times New Roman" pitchFamily="18" charset="0"/>
                <a:ea typeface="+mn-ea"/>
                <a:cs typeface="+mn-cs"/>
              </a:rPr>
              <a:t>Pyrethrum refers to the Pyrethrum daisy (</a:t>
            </a:r>
            <a:r>
              <a:rPr lang="en-US" sz="1200" b="0" i="1" kern="1200" dirty="0">
                <a:solidFill>
                  <a:schemeClr val="tx1"/>
                </a:solidFill>
                <a:effectLst/>
                <a:latin typeface="Times New Roman" pitchFamily="18" charset="0"/>
                <a:ea typeface="+mn-ea"/>
                <a:cs typeface="+mn-cs"/>
              </a:rPr>
              <a:t>Chrysanthemum cinerariifolium</a:t>
            </a:r>
            <a:r>
              <a:rPr lang="en-US" sz="1200" b="0" i="0" kern="1200" dirty="0">
                <a:solidFill>
                  <a:schemeClr val="tx1"/>
                </a:solidFill>
                <a:effectLst/>
                <a:latin typeface="Times New Roman" pitchFamily="18" charset="0"/>
                <a:ea typeface="+mn-ea"/>
                <a:cs typeface="+mn-cs"/>
              </a:rPr>
              <a:t>) from which the insecticidal compound is extracted. Also nicknamed Dalmatian chrysanthemum, this perennial daisy is loaded with chemicals called pyrethrins that are toxic to insects. Since it is directly extracted from a plant, and since it is considered nontoxic to humans, pyrethrum is approved in the U.S. for use on certified organic farms.</a:t>
            </a:r>
          </a:p>
          <a:p>
            <a:endParaRPr lang="en-US" sz="1200" b="0" i="0" kern="1200" dirty="0">
              <a:solidFill>
                <a:schemeClr val="tx1"/>
              </a:solidFill>
              <a:effectLst/>
              <a:latin typeface="Times New Roman" pitchFamily="18" charset="0"/>
              <a:ea typeface="+mn-ea"/>
              <a:cs typeface="+mn-cs"/>
            </a:endParaRPr>
          </a:p>
          <a:p>
            <a:r>
              <a:rPr lang="en-US" sz="1200" b="0" i="0" kern="1200" dirty="0">
                <a:solidFill>
                  <a:schemeClr val="tx1"/>
                </a:solidFill>
                <a:effectLst/>
                <a:latin typeface="Times New Roman" pitchFamily="18" charset="0"/>
                <a:ea typeface="+mn-ea"/>
                <a:cs typeface="+mn-cs"/>
              </a:rPr>
              <a:t>Milky Spore comes in a powder and consists of a bacteria.  The first reason not to use milky spore was the design, it was manufactured to control ONLY Japanese beetle grubs- unfortunately there are many more!  Other turf damaging grubs in NH &amp; VT include Asiatic beetles, European and masked chafers, June and May beetles and armyworms.  So now you understand that even if milky spore could work, you would be controlling one grub out of many, not good odds.</a:t>
            </a:r>
          </a:p>
          <a:p>
            <a:r>
              <a:rPr lang="en-US" sz="1200" b="0" i="0" kern="1200" dirty="0">
                <a:solidFill>
                  <a:schemeClr val="tx1"/>
                </a:solidFill>
                <a:effectLst/>
                <a:latin typeface="Times New Roman" pitchFamily="18" charset="0"/>
                <a:ea typeface="+mn-ea"/>
                <a:cs typeface="+mn-cs"/>
              </a:rPr>
              <a:t>ok</a:t>
            </a:r>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2113" y="685800"/>
            <a:ext cx="6229350" cy="3505200"/>
          </a:xfrm>
        </p:spPr>
      </p:sp>
      <p:sp>
        <p:nvSpPr>
          <p:cNvPr id="3" name="Notes Placeholder 2"/>
          <p:cNvSpPr>
            <a:spLocks noGrp="1"/>
          </p:cNvSpPr>
          <p:nvPr>
            <p:ph type="body" idx="1"/>
          </p:nvPr>
        </p:nvSpPr>
        <p:spPr/>
        <p:txBody>
          <a:bodyPr/>
          <a:lstStyle/>
          <a:p>
            <a:r>
              <a:rPr lang="en-US" dirty="0"/>
              <a:t>Plants expressing pesticides</a:t>
            </a:r>
          </a:p>
          <a:p>
            <a:r>
              <a:rPr lang="en-US" dirty="0"/>
              <a:t>Plants resistant to pesticides are NOT pesticides</a:t>
            </a:r>
          </a:p>
          <a:p>
            <a:r>
              <a:rPr lang="en-US" dirty="0"/>
              <a:t>Sweet and field corn only in Maine</a:t>
            </a:r>
          </a:p>
          <a:p>
            <a:r>
              <a:rPr lang="en-US" dirty="0"/>
              <a:t>ok</a:t>
            </a:r>
          </a:p>
        </p:txBody>
      </p:sp>
      <p:sp>
        <p:nvSpPr>
          <p:cNvPr id="4" name="Slide Number Placeholder 3"/>
          <p:cNvSpPr>
            <a:spLocks noGrp="1"/>
          </p:cNvSpPr>
          <p:nvPr>
            <p:ph type="sldNum" sz="quarter" idx="10"/>
          </p:nvPr>
        </p:nvSpPr>
        <p:spPr/>
        <p:txBody>
          <a:bodyPr/>
          <a:lstStyle/>
          <a:p>
            <a:pPr>
              <a:defRPr/>
            </a:pPr>
            <a:fld id="{0651D542-F6BA-4045-91C3-E27BC4F2B051}" type="slidenum">
              <a:rPr lang="en-US" smtClean="0"/>
              <a:pPr>
                <a:defRPr/>
              </a:pPr>
              <a:t>16</a:t>
            </a:fld>
            <a:endParaRPr lang="en-US" dirty="0"/>
          </a:p>
        </p:txBody>
      </p:sp>
    </p:spTree>
    <p:extLst>
      <p:ext uri="{BB962C8B-B14F-4D97-AF65-F5344CB8AC3E}">
        <p14:creationId xmlns:p14="http://schemas.microsoft.com/office/powerpoint/2010/main" val="8858121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2113" y="685800"/>
            <a:ext cx="6229350" cy="3505200"/>
          </a:xfrm>
        </p:spPr>
      </p:sp>
      <p:sp>
        <p:nvSpPr>
          <p:cNvPr id="3" name="Notes Placeholder 2"/>
          <p:cNvSpPr>
            <a:spLocks noGrp="1"/>
          </p:cNvSpPr>
          <p:nvPr>
            <p:ph type="body" idx="1"/>
          </p:nvPr>
        </p:nvSpPr>
        <p:spPr/>
        <p:txBody>
          <a:bodyPr/>
          <a:lstStyle/>
          <a:p>
            <a:r>
              <a:rPr lang="en-US" dirty="0"/>
              <a:t>Class of pesticides deregulated by EPA</a:t>
            </a:r>
          </a:p>
          <a:p>
            <a:r>
              <a:rPr lang="en-US" dirty="0"/>
              <a:t>Still regulated by Maine</a:t>
            </a:r>
          </a:p>
          <a:p>
            <a:r>
              <a:rPr lang="en-US" dirty="0"/>
              <a:t>25 b products</a:t>
            </a:r>
          </a:p>
          <a:p>
            <a:r>
              <a:rPr lang="en-US" dirty="0"/>
              <a:t>No toxicity testing</a:t>
            </a:r>
          </a:p>
          <a:p>
            <a:r>
              <a:rPr lang="en-US" dirty="0"/>
              <a:t>Can be highly toxic</a:t>
            </a:r>
          </a:p>
          <a:p>
            <a:endParaRPr lang="en-US" dirty="0"/>
          </a:p>
          <a:p>
            <a:r>
              <a:rPr lang="en-US" dirty="0"/>
              <a:t>ok</a:t>
            </a:r>
          </a:p>
        </p:txBody>
      </p:sp>
      <p:sp>
        <p:nvSpPr>
          <p:cNvPr id="4" name="Slide Number Placeholder 3"/>
          <p:cNvSpPr>
            <a:spLocks noGrp="1"/>
          </p:cNvSpPr>
          <p:nvPr>
            <p:ph type="sldNum" sz="quarter" idx="10"/>
          </p:nvPr>
        </p:nvSpPr>
        <p:spPr/>
        <p:txBody>
          <a:bodyPr/>
          <a:lstStyle/>
          <a:p>
            <a:pPr>
              <a:defRPr/>
            </a:pPr>
            <a:fld id="{0651D542-F6BA-4045-91C3-E27BC4F2B051}" type="slidenum">
              <a:rPr lang="en-US" smtClean="0"/>
              <a:pPr>
                <a:defRPr/>
              </a:pPr>
              <a:t>17</a:t>
            </a:fld>
            <a:endParaRPr lang="en-US" dirty="0"/>
          </a:p>
        </p:txBody>
      </p:sp>
    </p:spTree>
    <p:extLst>
      <p:ext uri="{BB962C8B-B14F-4D97-AF65-F5344CB8AC3E}">
        <p14:creationId xmlns:p14="http://schemas.microsoft.com/office/powerpoint/2010/main" val="15942496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2113" y="685800"/>
            <a:ext cx="6229350" cy="3505200"/>
          </a:xfrm>
        </p:spPr>
      </p:sp>
      <p:sp>
        <p:nvSpPr>
          <p:cNvPr id="3" name="Notes Placeholder 2"/>
          <p:cNvSpPr>
            <a:spLocks noGrp="1"/>
          </p:cNvSpPr>
          <p:nvPr>
            <p:ph type="body" idx="1"/>
          </p:nvPr>
        </p:nvSpPr>
        <p:spPr/>
        <p:txBody>
          <a:bodyPr/>
          <a:lstStyle/>
          <a:p>
            <a:r>
              <a:rPr lang="en-US" dirty="0"/>
              <a:t>Actives ingredients can be toxic</a:t>
            </a:r>
          </a:p>
          <a:p>
            <a:r>
              <a:rPr lang="en-US" dirty="0"/>
              <a:t>Route of exposure different</a:t>
            </a:r>
          </a:p>
          <a:p>
            <a:r>
              <a:rPr lang="en-US" dirty="0"/>
              <a:t>Breathing, bloodstream concentrate riskier</a:t>
            </a:r>
          </a:p>
          <a:p>
            <a:r>
              <a:rPr lang="en-US" dirty="0"/>
              <a:t>ok</a:t>
            </a:r>
          </a:p>
        </p:txBody>
      </p:sp>
      <p:sp>
        <p:nvSpPr>
          <p:cNvPr id="4" name="Slide Number Placeholder 3"/>
          <p:cNvSpPr>
            <a:spLocks noGrp="1"/>
          </p:cNvSpPr>
          <p:nvPr>
            <p:ph type="sldNum" sz="quarter" idx="10"/>
          </p:nvPr>
        </p:nvSpPr>
        <p:spPr/>
        <p:txBody>
          <a:bodyPr/>
          <a:lstStyle/>
          <a:p>
            <a:pPr>
              <a:defRPr/>
            </a:pPr>
            <a:fld id="{0651D542-F6BA-4045-91C3-E27BC4F2B051}" type="slidenum">
              <a:rPr lang="en-US" smtClean="0"/>
              <a:pPr>
                <a:defRPr/>
              </a:pPr>
              <a:t>18</a:t>
            </a:fld>
            <a:endParaRPr lang="en-US" dirty="0"/>
          </a:p>
        </p:txBody>
      </p:sp>
    </p:spTree>
    <p:extLst>
      <p:ext uri="{BB962C8B-B14F-4D97-AF65-F5344CB8AC3E}">
        <p14:creationId xmlns:p14="http://schemas.microsoft.com/office/powerpoint/2010/main" val="9705389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2113" y="685800"/>
            <a:ext cx="6229350" cy="3505200"/>
          </a:xfrm>
        </p:spPr>
      </p:sp>
      <p:sp>
        <p:nvSpPr>
          <p:cNvPr id="3" name="Notes Placeholder 2"/>
          <p:cNvSpPr>
            <a:spLocks noGrp="1"/>
          </p:cNvSpPr>
          <p:nvPr>
            <p:ph type="body" idx="1"/>
          </p:nvPr>
        </p:nvSpPr>
        <p:spPr/>
        <p:txBody>
          <a:bodyPr/>
          <a:lstStyle/>
          <a:p>
            <a:r>
              <a:rPr lang="en-US" sz="1200" b="1" i="0" kern="1200" dirty="0">
                <a:solidFill>
                  <a:schemeClr val="tx1"/>
                </a:solidFill>
                <a:effectLst/>
                <a:latin typeface="Times New Roman" pitchFamily="18" charset="0"/>
                <a:ea typeface="+mn-ea"/>
                <a:cs typeface="+mn-cs"/>
              </a:rPr>
              <a:t>Caveat emptor</a:t>
            </a:r>
            <a:r>
              <a:rPr lang="en-US" sz="1200" b="0" i="0" kern="1200" dirty="0">
                <a:solidFill>
                  <a:schemeClr val="tx1"/>
                </a:solidFill>
                <a:effectLst/>
                <a:latin typeface="Times New Roman" pitchFamily="18" charset="0"/>
                <a:ea typeface="+mn-ea"/>
                <a:cs typeface="+mn-cs"/>
              </a:rPr>
              <a:t> is Latin for let the buyer beware, </a:t>
            </a:r>
            <a:r>
              <a:rPr lang="en-US" sz="1200" b="1" i="0" kern="1200" dirty="0">
                <a:solidFill>
                  <a:schemeClr val="tx1"/>
                </a:solidFill>
                <a:effectLst/>
                <a:latin typeface="Times New Roman" pitchFamily="18" charset="0"/>
                <a:ea typeface="+mn-ea"/>
                <a:cs typeface="+mn-cs"/>
              </a:rPr>
              <a:t>meaning</a:t>
            </a:r>
            <a:r>
              <a:rPr lang="en-US" sz="1200" b="0" i="0" kern="1200" dirty="0">
                <a:solidFill>
                  <a:schemeClr val="tx1"/>
                </a:solidFill>
                <a:effectLst/>
                <a:latin typeface="Times New Roman" pitchFamily="18" charset="0"/>
                <a:ea typeface="+mn-ea"/>
                <a:cs typeface="+mn-cs"/>
              </a:rPr>
              <a:t> the buyer assumes the risk in a transaction. ... Buyers purchase goods as is and have little or no recourse if those goods turn out to be defective</a:t>
            </a:r>
          </a:p>
          <a:p>
            <a:r>
              <a:rPr lang="en-US" sz="1200" b="0" i="0" kern="1200" dirty="0">
                <a:solidFill>
                  <a:schemeClr val="tx1"/>
                </a:solidFill>
                <a:effectLst/>
                <a:latin typeface="Times New Roman" pitchFamily="18" charset="0"/>
                <a:ea typeface="+mn-ea"/>
                <a:cs typeface="+mn-cs"/>
              </a:rPr>
              <a:t>Don’t have to prove efficacy</a:t>
            </a:r>
          </a:p>
          <a:p>
            <a:endParaRPr lang="en-US" sz="1200" b="0" i="0" kern="1200" dirty="0">
              <a:solidFill>
                <a:schemeClr val="tx1"/>
              </a:solidFill>
              <a:effectLst/>
              <a:latin typeface="Times New Roman" pitchFamily="18" charset="0"/>
              <a:ea typeface="+mn-ea"/>
              <a:cs typeface="+mn-cs"/>
            </a:endParaRPr>
          </a:p>
          <a:p>
            <a:r>
              <a:rPr lang="en-US" sz="1200" b="0" i="0" kern="1200" dirty="0">
                <a:solidFill>
                  <a:schemeClr val="tx1"/>
                </a:solidFill>
                <a:effectLst/>
                <a:latin typeface="Times New Roman" pitchFamily="18" charset="0"/>
                <a:ea typeface="+mn-ea"/>
                <a:cs typeface="+mn-cs"/>
              </a:rPr>
              <a:t>Ok</a:t>
            </a:r>
          </a:p>
          <a:p>
            <a:r>
              <a:rPr lang="en-US" sz="1200" b="0" i="0" kern="1200" dirty="0">
                <a:solidFill>
                  <a:schemeClr val="tx1"/>
                </a:solidFill>
                <a:effectLst/>
                <a:latin typeface="Times New Roman" pitchFamily="18" charset="0"/>
                <a:ea typeface="+mn-ea"/>
                <a:cs typeface="+mn-cs"/>
              </a:rPr>
              <a:t>Now we are seeing Browntail moth products</a:t>
            </a:r>
          </a:p>
          <a:p>
            <a:r>
              <a:rPr lang="en-US" sz="1200" b="0" i="0" kern="1200" dirty="0">
                <a:solidFill>
                  <a:schemeClr val="tx1"/>
                </a:solidFill>
                <a:effectLst/>
                <a:latin typeface="Times New Roman" pitchFamily="18" charset="0"/>
                <a:ea typeface="+mn-ea"/>
                <a:cs typeface="+mn-cs"/>
              </a:rPr>
              <a:t>ok</a:t>
            </a:r>
            <a:endParaRPr lang="en-US" dirty="0"/>
          </a:p>
        </p:txBody>
      </p:sp>
      <p:sp>
        <p:nvSpPr>
          <p:cNvPr id="4" name="Slide Number Placeholder 3"/>
          <p:cNvSpPr>
            <a:spLocks noGrp="1"/>
          </p:cNvSpPr>
          <p:nvPr>
            <p:ph type="sldNum" sz="quarter" idx="10"/>
          </p:nvPr>
        </p:nvSpPr>
        <p:spPr/>
        <p:txBody>
          <a:bodyPr/>
          <a:lstStyle/>
          <a:p>
            <a:pPr>
              <a:defRPr/>
            </a:pPr>
            <a:fld id="{0651D542-F6BA-4045-91C3-E27BC4F2B051}" type="slidenum">
              <a:rPr lang="en-US" smtClean="0"/>
              <a:pPr>
                <a:defRPr/>
              </a:pPr>
              <a:t>19</a:t>
            </a:fld>
            <a:endParaRPr lang="en-US" dirty="0"/>
          </a:p>
        </p:txBody>
      </p:sp>
    </p:spTree>
    <p:extLst>
      <p:ext uri="{BB962C8B-B14F-4D97-AF65-F5344CB8AC3E}">
        <p14:creationId xmlns:p14="http://schemas.microsoft.com/office/powerpoint/2010/main" val="1381548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2113" y="685800"/>
            <a:ext cx="6229350" cy="3505200"/>
          </a:xfrm>
        </p:spPr>
      </p:sp>
      <p:sp>
        <p:nvSpPr>
          <p:cNvPr id="3" name="Notes Placeholder 2"/>
          <p:cNvSpPr>
            <a:spLocks noGrp="1"/>
          </p:cNvSpPr>
          <p:nvPr>
            <p:ph type="body" idx="1"/>
          </p:nvPr>
        </p:nvSpPr>
        <p:spPr/>
        <p:txBody>
          <a:bodyPr/>
          <a:lstStyle/>
          <a:p>
            <a:r>
              <a:rPr lang="en-US" dirty="0"/>
              <a:t>Handout magnets</a:t>
            </a:r>
          </a:p>
          <a:p>
            <a:r>
              <a:rPr lang="en-US" dirty="0"/>
              <a:t>Large selection of pest management resources</a:t>
            </a:r>
          </a:p>
          <a:p>
            <a:r>
              <a:rPr lang="en-US" dirty="0"/>
              <a:t>Handouts on our website</a:t>
            </a:r>
          </a:p>
          <a:p>
            <a:endParaRPr lang="en-US" dirty="0"/>
          </a:p>
          <a:p>
            <a:r>
              <a:rPr lang="en-US" dirty="0"/>
              <a:t>ok</a:t>
            </a:r>
          </a:p>
          <a:p>
            <a:endParaRPr lang="en-US" dirty="0"/>
          </a:p>
        </p:txBody>
      </p:sp>
      <p:sp>
        <p:nvSpPr>
          <p:cNvPr id="4" name="Slide Number Placeholder 3"/>
          <p:cNvSpPr>
            <a:spLocks noGrp="1"/>
          </p:cNvSpPr>
          <p:nvPr>
            <p:ph type="sldNum" sz="quarter" idx="10"/>
          </p:nvPr>
        </p:nvSpPr>
        <p:spPr/>
        <p:txBody>
          <a:bodyPr/>
          <a:lstStyle/>
          <a:p>
            <a:pPr>
              <a:defRPr/>
            </a:pPr>
            <a:fld id="{0651D542-F6BA-4045-91C3-E27BC4F2B051}" type="slidenum">
              <a:rPr lang="en-US" smtClean="0"/>
              <a:pPr>
                <a:defRPr/>
              </a:pPr>
              <a:t>2</a:t>
            </a:fld>
            <a:endParaRPr lang="en-US" dirty="0"/>
          </a:p>
        </p:txBody>
      </p:sp>
    </p:spTree>
    <p:extLst>
      <p:ext uri="{BB962C8B-B14F-4D97-AF65-F5344CB8AC3E}">
        <p14:creationId xmlns:p14="http://schemas.microsoft.com/office/powerpoint/2010/main" val="38663155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2113" y="685800"/>
            <a:ext cx="6229350" cy="3505200"/>
          </a:xfrm>
        </p:spPr>
      </p:sp>
      <p:sp>
        <p:nvSpPr>
          <p:cNvPr id="3" name="Notes Placeholder 2"/>
          <p:cNvSpPr>
            <a:spLocks noGrp="1"/>
          </p:cNvSpPr>
          <p:nvPr>
            <p:ph type="body" idx="1"/>
          </p:nvPr>
        </p:nvSpPr>
        <p:spPr/>
        <p:txBody>
          <a:bodyPr/>
          <a:lstStyle/>
          <a:p>
            <a:r>
              <a:rPr lang="en-US" dirty="0"/>
              <a:t>We don’t recommend</a:t>
            </a:r>
          </a:p>
          <a:p>
            <a:r>
              <a:rPr lang="en-US" dirty="0"/>
              <a:t>Different routes on exposure</a:t>
            </a:r>
          </a:p>
          <a:p>
            <a:r>
              <a:rPr lang="en-US" dirty="0"/>
              <a:t>Only legal on your property</a:t>
            </a:r>
          </a:p>
          <a:p>
            <a:endParaRPr lang="en-US" dirty="0"/>
          </a:p>
          <a:p>
            <a:r>
              <a:rPr lang="en-US" dirty="0"/>
              <a:t>ok</a:t>
            </a:r>
          </a:p>
          <a:p>
            <a:endParaRPr lang="en-US" dirty="0"/>
          </a:p>
        </p:txBody>
      </p:sp>
      <p:sp>
        <p:nvSpPr>
          <p:cNvPr id="4" name="Slide Number Placeholder 3"/>
          <p:cNvSpPr>
            <a:spLocks noGrp="1"/>
          </p:cNvSpPr>
          <p:nvPr>
            <p:ph type="sldNum" sz="quarter" idx="10"/>
          </p:nvPr>
        </p:nvSpPr>
        <p:spPr/>
        <p:txBody>
          <a:bodyPr/>
          <a:lstStyle/>
          <a:p>
            <a:pPr>
              <a:defRPr/>
            </a:pPr>
            <a:fld id="{0651D542-F6BA-4045-91C3-E27BC4F2B051}" type="slidenum">
              <a:rPr lang="en-US" smtClean="0"/>
              <a:pPr>
                <a:defRPr/>
              </a:pPr>
              <a:t>20</a:t>
            </a:fld>
            <a:endParaRPr lang="en-US" dirty="0"/>
          </a:p>
        </p:txBody>
      </p:sp>
    </p:spTree>
    <p:extLst>
      <p:ext uri="{BB962C8B-B14F-4D97-AF65-F5344CB8AC3E}">
        <p14:creationId xmlns:p14="http://schemas.microsoft.com/office/powerpoint/2010/main" val="20318554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2113" y="685800"/>
            <a:ext cx="6229350" cy="3505200"/>
          </a:xfrm>
        </p:spPr>
      </p:sp>
      <p:sp>
        <p:nvSpPr>
          <p:cNvPr id="3" name="Notes Placeholder 2"/>
          <p:cNvSpPr>
            <a:spLocks noGrp="1"/>
          </p:cNvSpPr>
          <p:nvPr>
            <p:ph type="body" idx="1"/>
          </p:nvPr>
        </p:nvSpPr>
        <p:spPr/>
        <p:txBody>
          <a:bodyPr/>
          <a:lstStyle/>
          <a:p>
            <a:r>
              <a:rPr lang="en-US" dirty="0"/>
              <a:t>Can have impact on blood sugar</a:t>
            </a:r>
          </a:p>
          <a:p>
            <a:r>
              <a:rPr lang="en-US" dirty="0"/>
              <a:t>Concerns around exposures</a:t>
            </a:r>
          </a:p>
          <a:p>
            <a:endParaRPr lang="en-US" dirty="0"/>
          </a:p>
          <a:p>
            <a:r>
              <a:rPr lang="en-US" dirty="0"/>
              <a:t>Stress 3.5 ml</a:t>
            </a:r>
          </a:p>
          <a:p>
            <a:r>
              <a:rPr lang="en-US" dirty="0"/>
              <a:t>ok</a:t>
            </a:r>
          </a:p>
          <a:p>
            <a:endParaRPr lang="en-US" dirty="0"/>
          </a:p>
        </p:txBody>
      </p:sp>
      <p:sp>
        <p:nvSpPr>
          <p:cNvPr id="4" name="Slide Number Placeholder 3"/>
          <p:cNvSpPr>
            <a:spLocks noGrp="1"/>
          </p:cNvSpPr>
          <p:nvPr>
            <p:ph type="sldNum" sz="quarter" idx="10"/>
          </p:nvPr>
        </p:nvSpPr>
        <p:spPr/>
        <p:txBody>
          <a:bodyPr/>
          <a:lstStyle/>
          <a:p>
            <a:pPr>
              <a:defRPr/>
            </a:pPr>
            <a:fld id="{0651D542-F6BA-4045-91C3-E27BC4F2B051}" type="slidenum">
              <a:rPr lang="en-US" smtClean="0"/>
              <a:pPr>
                <a:defRPr/>
              </a:pPr>
              <a:t>21</a:t>
            </a:fld>
            <a:endParaRPr lang="en-US" dirty="0"/>
          </a:p>
        </p:txBody>
      </p:sp>
    </p:spTree>
    <p:extLst>
      <p:ext uri="{BB962C8B-B14F-4D97-AF65-F5344CB8AC3E}">
        <p14:creationId xmlns:p14="http://schemas.microsoft.com/office/powerpoint/2010/main" val="27455201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2113" y="685800"/>
            <a:ext cx="6229350" cy="3505200"/>
          </a:xfrm>
        </p:spPr>
      </p:sp>
      <p:sp>
        <p:nvSpPr>
          <p:cNvPr id="3" name="Notes Placeholder 2"/>
          <p:cNvSpPr>
            <a:spLocks noGrp="1"/>
          </p:cNvSpPr>
          <p:nvPr>
            <p:ph type="body" idx="1"/>
          </p:nvPr>
        </p:nvSpPr>
        <p:spPr/>
        <p:txBody>
          <a:bodyPr/>
          <a:lstStyle/>
          <a:p>
            <a:r>
              <a:rPr lang="en-US" dirty="0"/>
              <a:t>Multi-cellular organism</a:t>
            </a:r>
          </a:p>
          <a:p>
            <a:r>
              <a:rPr lang="en-US" dirty="0"/>
              <a:t>Mechanical traps – NO BAIT</a:t>
            </a:r>
          </a:p>
          <a:p>
            <a:r>
              <a:rPr lang="en-US" dirty="0"/>
              <a:t>Multi-cellular</a:t>
            </a:r>
          </a:p>
          <a:p>
            <a:r>
              <a:rPr lang="en-US" dirty="0"/>
              <a:t>ok</a:t>
            </a:r>
          </a:p>
          <a:p>
            <a:endParaRPr lang="en-US" dirty="0"/>
          </a:p>
        </p:txBody>
      </p:sp>
      <p:sp>
        <p:nvSpPr>
          <p:cNvPr id="4" name="Slide Number Placeholder 3"/>
          <p:cNvSpPr>
            <a:spLocks noGrp="1"/>
          </p:cNvSpPr>
          <p:nvPr>
            <p:ph type="sldNum" sz="quarter" idx="10"/>
          </p:nvPr>
        </p:nvSpPr>
        <p:spPr/>
        <p:txBody>
          <a:bodyPr/>
          <a:lstStyle/>
          <a:p>
            <a:pPr>
              <a:defRPr/>
            </a:pPr>
            <a:fld id="{0651D542-F6BA-4045-91C3-E27BC4F2B051}" type="slidenum">
              <a:rPr lang="en-US" smtClean="0"/>
              <a:pPr>
                <a:defRPr/>
              </a:pPr>
              <a:t>22</a:t>
            </a:fld>
            <a:endParaRPr lang="en-US" dirty="0"/>
          </a:p>
        </p:txBody>
      </p:sp>
    </p:spTree>
    <p:extLst>
      <p:ext uri="{BB962C8B-B14F-4D97-AF65-F5344CB8AC3E}">
        <p14:creationId xmlns:p14="http://schemas.microsoft.com/office/powerpoint/2010/main" val="25550832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2113" y="685800"/>
            <a:ext cx="6229350" cy="3505200"/>
          </a:xfrm>
        </p:spPr>
      </p:sp>
      <p:sp>
        <p:nvSpPr>
          <p:cNvPr id="3" name="Notes Placeholder 2"/>
          <p:cNvSpPr>
            <a:spLocks noGrp="1"/>
          </p:cNvSpPr>
          <p:nvPr>
            <p:ph type="body" idx="1"/>
          </p:nvPr>
        </p:nvSpPr>
        <p:spPr/>
        <p:txBody>
          <a:bodyPr/>
          <a:lstStyle/>
          <a:p>
            <a:r>
              <a:rPr lang="en-US" dirty="0"/>
              <a:t>Registration process</a:t>
            </a:r>
          </a:p>
          <a:p>
            <a:r>
              <a:rPr lang="en-US" dirty="0"/>
              <a:t>Read the label</a:t>
            </a:r>
          </a:p>
          <a:p>
            <a:endParaRPr lang="en-US" dirty="0"/>
          </a:p>
          <a:p>
            <a:r>
              <a:rPr lang="en-US" dirty="0"/>
              <a:t>ok</a:t>
            </a:r>
          </a:p>
        </p:txBody>
      </p:sp>
      <p:sp>
        <p:nvSpPr>
          <p:cNvPr id="4" name="Slide Number Placeholder 3"/>
          <p:cNvSpPr>
            <a:spLocks noGrp="1"/>
          </p:cNvSpPr>
          <p:nvPr>
            <p:ph type="sldNum" sz="quarter" idx="10"/>
          </p:nvPr>
        </p:nvSpPr>
        <p:spPr/>
        <p:txBody>
          <a:bodyPr/>
          <a:lstStyle/>
          <a:p>
            <a:pPr>
              <a:defRPr/>
            </a:pPr>
            <a:fld id="{0651D542-F6BA-4045-91C3-E27BC4F2B051}" type="slidenum">
              <a:rPr lang="en-US" smtClean="0"/>
              <a:pPr>
                <a:defRPr/>
              </a:pPr>
              <a:t>23</a:t>
            </a:fld>
            <a:endParaRPr lang="en-US" dirty="0"/>
          </a:p>
        </p:txBody>
      </p:sp>
    </p:spTree>
    <p:extLst>
      <p:ext uri="{BB962C8B-B14F-4D97-AF65-F5344CB8AC3E}">
        <p14:creationId xmlns:p14="http://schemas.microsoft.com/office/powerpoint/2010/main" val="29706903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8E86B740-6E97-4553-9AFB-3FB2749020E3}" type="slidenum">
              <a:rPr lang="en-US" sz="1100"/>
              <a:pPr/>
              <a:t>24</a:t>
            </a:fld>
            <a:endParaRPr lang="en-US" sz="1100" dirty="0"/>
          </a:p>
        </p:txBody>
      </p:sp>
      <p:sp>
        <p:nvSpPr>
          <p:cNvPr id="187395" name="Rectangle 2"/>
          <p:cNvSpPr>
            <a:spLocks noGrp="1" noRot="1" noChangeAspect="1" noChangeArrowheads="1" noTextEdit="1"/>
          </p:cNvSpPr>
          <p:nvPr>
            <p:ph type="sldImg"/>
          </p:nvPr>
        </p:nvSpPr>
        <p:spPr>
          <a:xfrm>
            <a:off x="392113" y="685800"/>
            <a:ext cx="6229350" cy="3505200"/>
          </a:xfrm>
          <a:ln/>
        </p:spPr>
      </p:sp>
      <p:sp>
        <p:nvSpPr>
          <p:cNvPr id="187396" name="Rectangle 3"/>
          <p:cNvSpPr>
            <a:spLocks noGrp="1" noChangeArrowheads="1"/>
          </p:cNvSpPr>
          <p:nvPr>
            <p:ph type="body" idx="1"/>
          </p:nvPr>
        </p:nvSpPr>
        <p:spPr>
          <a:noFill/>
        </p:spPr>
        <p:txBody>
          <a:bodyPr/>
          <a:lstStyle/>
          <a:p>
            <a:r>
              <a:rPr lang="en-US" dirty="0"/>
              <a:t>Food quality protection act</a:t>
            </a:r>
          </a:p>
          <a:p>
            <a:r>
              <a:rPr lang="en-US" dirty="0"/>
              <a:t>Today looking at exposure methods rates active ingredients chemistries</a:t>
            </a:r>
          </a:p>
          <a:p>
            <a:r>
              <a:rPr lang="en-US" dirty="0"/>
              <a:t>This new process removed many products</a:t>
            </a:r>
          </a:p>
          <a:p>
            <a:r>
              <a:rPr lang="en-US" dirty="0"/>
              <a:t>ok</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61DC839C-30D9-4FDF-A8FB-ACBBAB42883F}" type="slidenum">
              <a:rPr lang="en-US" smtClean="0"/>
              <a:pPr eaLnBrk="1" hangingPunct="1"/>
              <a:t>25</a:t>
            </a:fld>
            <a:endParaRPr lang="en-US" dirty="0"/>
          </a:p>
        </p:txBody>
      </p:sp>
      <p:sp>
        <p:nvSpPr>
          <p:cNvPr id="271363" name="Rectangle 2"/>
          <p:cNvSpPr>
            <a:spLocks noGrp="1" noRot="1" noChangeAspect="1" noChangeArrowheads="1" noTextEdit="1"/>
          </p:cNvSpPr>
          <p:nvPr>
            <p:ph type="sldImg"/>
          </p:nvPr>
        </p:nvSpPr>
        <p:spPr>
          <a:xfrm>
            <a:off x="392113" y="685800"/>
            <a:ext cx="6229350" cy="3505200"/>
          </a:xfrm>
          <a:ln/>
        </p:spPr>
      </p:sp>
      <p:sp>
        <p:nvSpPr>
          <p:cNvPr id="271364" name="Rectangle 3"/>
          <p:cNvSpPr>
            <a:spLocks noGrp="1" noChangeArrowheads="1"/>
          </p:cNvSpPr>
          <p:nvPr>
            <p:ph type="body" idx="1"/>
          </p:nvPr>
        </p:nvSpPr>
        <p:spPr>
          <a:noFill/>
        </p:spPr>
        <p:txBody>
          <a:bodyPr/>
          <a:lstStyle/>
          <a:p>
            <a:pPr eaLnBrk="1" hangingPunct="1"/>
            <a:r>
              <a:rPr lang="en-US" dirty="0"/>
              <a:t>Aesthetics are controversial</a:t>
            </a:r>
          </a:p>
          <a:p>
            <a:pPr eaLnBrk="1" hangingPunct="1"/>
            <a:r>
              <a:rPr lang="en-US" dirty="0"/>
              <a:t>Consumers drive this</a:t>
            </a:r>
          </a:p>
          <a:p>
            <a:pPr eaLnBrk="1" hangingPunct="1"/>
            <a:endParaRPr lang="en-US" dirty="0"/>
          </a:p>
          <a:p>
            <a:pPr eaLnBrk="1" hangingPunct="1"/>
            <a:r>
              <a:rPr lang="en-US" dirty="0"/>
              <a:t>We want perfect looking food products</a:t>
            </a:r>
          </a:p>
          <a:p>
            <a:pPr eaLnBrk="1" hangingPunct="1"/>
            <a:r>
              <a:rPr lang="en-US" dirty="0"/>
              <a:t>Growers use pesticides because of consumers</a:t>
            </a:r>
          </a:p>
          <a:p>
            <a:pPr eaLnBrk="1" hangingPunct="1"/>
            <a:endParaRPr lang="en-US" dirty="0"/>
          </a:p>
          <a:p>
            <a:pPr eaLnBrk="1" hangingPunct="1"/>
            <a:r>
              <a:rPr lang="en-US" dirty="0"/>
              <a:t>ok</a:t>
            </a:r>
          </a:p>
        </p:txBody>
      </p:sp>
    </p:spTree>
    <p:extLst>
      <p:ext uri="{BB962C8B-B14F-4D97-AF65-F5344CB8AC3E}">
        <p14:creationId xmlns:p14="http://schemas.microsoft.com/office/powerpoint/2010/main" val="3814503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150D71B0-471A-4EB9-8803-87F17DCDA6B0}" type="slidenum">
              <a:rPr lang="en-US" smtClean="0"/>
              <a:pPr eaLnBrk="1" hangingPunct="1"/>
              <a:t>26</a:t>
            </a:fld>
            <a:endParaRPr lang="en-US" dirty="0"/>
          </a:p>
        </p:txBody>
      </p:sp>
      <p:sp>
        <p:nvSpPr>
          <p:cNvPr id="272387" name="Rectangle 2"/>
          <p:cNvSpPr>
            <a:spLocks noGrp="1" noRot="1" noChangeAspect="1" noChangeArrowheads="1" noTextEdit="1"/>
          </p:cNvSpPr>
          <p:nvPr>
            <p:ph type="sldImg"/>
          </p:nvPr>
        </p:nvSpPr>
        <p:spPr>
          <a:xfrm>
            <a:off x="390525" y="685800"/>
            <a:ext cx="6230938" cy="3505200"/>
          </a:xfrm>
          <a:ln/>
        </p:spPr>
      </p:sp>
      <p:sp>
        <p:nvSpPr>
          <p:cNvPr id="272388" name="Rectangle 3"/>
          <p:cNvSpPr>
            <a:spLocks noGrp="1" noChangeArrowheads="1"/>
          </p:cNvSpPr>
          <p:nvPr>
            <p:ph type="body" idx="1"/>
          </p:nvPr>
        </p:nvSpPr>
        <p:spPr>
          <a:xfrm>
            <a:off x="935635" y="4419172"/>
            <a:ext cx="5139134" cy="4191680"/>
          </a:xfrm>
          <a:noFill/>
        </p:spPr>
        <p:txBody>
          <a:bodyPr/>
          <a:lstStyle/>
          <a:p>
            <a:pPr eaLnBrk="1" hangingPunct="1"/>
            <a:r>
              <a:rPr lang="en-US" dirty="0"/>
              <a:t>More demand for food, pesticides play a role</a:t>
            </a:r>
          </a:p>
          <a:p>
            <a:pPr eaLnBrk="1" hangingPunct="1"/>
            <a:r>
              <a:rPr lang="en-US" dirty="0"/>
              <a:t>Herbicides play a part</a:t>
            </a:r>
          </a:p>
          <a:p>
            <a:pPr eaLnBrk="1" hangingPunct="1"/>
            <a:endParaRPr lang="en-US" dirty="0"/>
          </a:p>
          <a:p>
            <a:pPr eaLnBrk="1" hangingPunct="1"/>
            <a:r>
              <a:rPr lang="en-US" dirty="0"/>
              <a:t>Now health issues</a:t>
            </a:r>
          </a:p>
          <a:p>
            <a:pPr eaLnBrk="1" hangingPunct="1"/>
            <a:r>
              <a:rPr lang="en-US" dirty="0"/>
              <a:t>ok</a:t>
            </a:r>
          </a:p>
        </p:txBody>
      </p:sp>
    </p:spTree>
    <p:extLst>
      <p:ext uri="{BB962C8B-B14F-4D97-AF65-F5344CB8AC3E}">
        <p14:creationId xmlns:p14="http://schemas.microsoft.com/office/powerpoint/2010/main" val="18943336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995ED43E-63CA-479B-AE22-6370C7FDF9E8}" type="slidenum">
              <a:rPr lang="en-US" sz="1100"/>
              <a:pPr/>
              <a:t>27</a:t>
            </a:fld>
            <a:endParaRPr lang="en-US" sz="1100" dirty="0"/>
          </a:p>
        </p:txBody>
      </p:sp>
      <p:sp>
        <p:nvSpPr>
          <p:cNvPr id="190467" name="Rectangle 2"/>
          <p:cNvSpPr>
            <a:spLocks noGrp="1" noRot="1" noChangeAspect="1" noChangeArrowheads="1" noTextEdit="1"/>
          </p:cNvSpPr>
          <p:nvPr>
            <p:ph type="sldImg"/>
          </p:nvPr>
        </p:nvSpPr>
        <p:spPr>
          <a:xfrm>
            <a:off x="393700" y="685800"/>
            <a:ext cx="6229350" cy="3505200"/>
          </a:xfrm>
          <a:ln/>
        </p:spPr>
      </p:sp>
      <p:sp>
        <p:nvSpPr>
          <p:cNvPr id="190468" name="Rectangle 3"/>
          <p:cNvSpPr>
            <a:spLocks noGrp="1" noChangeArrowheads="1"/>
          </p:cNvSpPr>
          <p:nvPr>
            <p:ph type="body" idx="1"/>
          </p:nvPr>
        </p:nvSpPr>
        <p:spPr>
          <a:xfrm>
            <a:off x="935039" y="4419600"/>
            <a:ext cx="5140325" cy="4191000"/>
          </a:xfrm>
          <a:noFill/>
        </p:spPr>
        <p:txBody>
          <a:bodyPr/>
          <a:lstStyle/>
          <a:p>
            <a:r>
              <a:rPr lang="en-US" dirty="0"/>
              <a:t>Towns are encouraged to be proactive</a:t>
            </a:r>
          </a:p>
          <a:p>
            <a:r>
              <a:rPr lang="en-US" dirty="0"/>
              <a:t>Can use pelletized larvicide</a:t>
            </a:r>
          </a:p>
          <a:p>
            <a:r>
              <a:rPr lang="en-US" dirty="0"/>
              <a:t>Targeted operations</a:t>
            </a:r>
          </a:p>
          <a:p>
            <a:r>
              <a:rPr lang="en-US" dirty="0"/>
              <a:t>Funding major issue</a:t>
            </a:r>
          </a:p>
          <a:p>
            <a:r>
              <a:rPr lang="en-US" dirty="0"/>
              <a:t>Monitoring and communication</a:t>
            </a:r>
          </a:p>
          <a:p>
            <a:r>
              <a:rPr lang="en-US" dirty="0"/>
              <a:t>Ticks life cycle</a:t>
            </a:r>
          </a:p>
          <a:p>
            <a:endParaRPr lang="en-US" dirty="0"/>
          </a:p>
          <a:p>
            <a:r>
              <a:rPr lang="en-US" dirty="0"/>
              <a:t>ok</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995ED43E-63CA-479B-AE22-6370C7FDF9E8}" type="slidenum">
              <a:rPr lang="en-US" sz="1100"/>
              <a:pPr/>
              <a:t>28</a:t>
            </a:fld>
            <a:endParaRPr lang="en-US" sz="1100" dirty="0"/>
          </a:p>
        </p:txBody>
      </p:sp>
      <p:sp>
        <p:nvSpPr>
          <p:cNvPr id="190467" name="Rectangle 2"/>
          <p:cNvSpPr>
            <a:spLocks noGrp="1" noRot="1" noChangeAspect="1" noChangeArrowheads="1" noTextEdit="1"/>
          </p:cNvSpPr>
          <p:nvPr>
            <p:ph type="sldImg"/>
          </p:nvPr>
        </p:nvSpPr>
        <p:spPr>
          <a:xfrm>
            <a:off x="393700" y="685800"/>
            <a:ext cx="6229350" cy="3505200"/>
          </a:xfrm>
          <a:ln/>
        </p:spPr>
      </p:sp>
      <p:sp>
        <p:nvSpPr>
          <p:cNvPr id="190468" name="Rectangle 3"/>
          <p:cNvSpPr>
            <a:spLocks noGrp="1" noChangeArrowheads="1"/>
          </p:cNvSpPr>
          <p:nvPr>
            <p:ph type="body" idx="1"/>
          </p:nvPr>
        </p:nvSpPr>
        <p:spPr>
          <a:xfrm>
            <a:off x="935039" y="4419600"/>
            <a:ext cx="5140325" cy="4191000"/>
          </a:xfrm>
          <a:noFill/>
        </p:spPr>
        <p:txBody>
          <a:bodyPr/>
          <a:lstStyle/>
          <a:p>
            <a:r>
              <a:rPr lang="en-US" dirty="0"/>
              <a:t>Towns are encouraged to be proactive</a:t>
            </a:r>
          </a:p>
          <a:p>
            <a:r>
              <a:rPr lang="en-US" dirty="0"/>
              <a:t>Can use pelletized larvicide</a:t>
            </a:r>
          </a:p>
          <a:p>
            <a:r>
              <a:rPr lang="en-US" dirty="0"/>
              <a:t>Targeted operations</a:t>
            </a:r>
          </a:p>
          <a:p>
            <a:r>
              <a:rPr lang="en-US" dirty="0"/>
              <a:t>Funding major issue</a:t>
            </a:r>
          </a:p>
          <a:p>
            <a:r>
              <a:rPr lang="en-US" dirty="0"/>
              <a:t>Monitoring and communication</a:t>
            </a:r>
          </a:p>
          <a:p>
            <a:r>
              <a:rPr lang="en-US" dirty="0"/>
              <a:t>Ticks life cycle</a:t>
            </a:r>
          </a:p>
          <a:p>
            <a:endParaRPr lang="en-US" dirty="0"/>
          </a:p>
          <a:p>
            <a:r>
              <a:rPr lang="en-US" dirty="0"/>
              <a:t>ok</a:t>
            </a:r>
          </a:p>
        </p:txBody>
      </p:sp>
    </p:spTree>
    <p:extLst>
      <p:ext uri="{BB962C8B-B14F-4D97-AF65-F5344CB8AC3E}">
        <p14:creationId xmlns:p14="http://schemas.microsoft.com/office/powerpoint/2010/main" val="1039901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C24ACC03-3053-4DF2-8A55-69588E23F4EC}" type="slidenum">
              <a:rPr lang="en-US" sz="1100"/>
              <a:pPr/>
              <a:t>29</a:t>
            </a:fld>
            <a:endParaRPr lang="en-US" sz="1100" dirty="0"/>
          </a:p>
        </p:txBody>
      </p:sp>
      <p:sp>
        <p:nvSpPr>
          <p:cNvPr id="191491" name="Rectangle 2"/>
          <p:cNvSpPr>
            <a:spLocks noGrp="1" noRot="1" noChangeAspect="1" noChangeArrowheads="1" noTextEdit="1"/>
          </p:cNvSpPr>
          <p:nvPr>
            <p:ph type="sldImg"/>
          </p:nvPr>
        </p:nvSpPr>
        <p:spPr>
          <a:xfrm>
            <a:off x="392113" y="685800"/>
            <a:ext cx="6229350" cy="3505200"/>
          </a:xfrm>
          <a:ln/>
        </p:spPr>
      </p:sp>
      <p:sp>
        <p:nvSpPr>
          <p:cNvPr id="191492" name="Rectangle 3"/>
          <p:cNvSpPr>
            <a:spLocks noGrp="1" noChangeArrowheads="1"/>
          </p:cNvSpPr>
          <p:nvPr>
            <p:ph type="body" idx="1"/>
          </p:nvPr>
        </p:nvSpPr>
        <p:spPr>
          <a:noFill/>
        </p:spPr>
        <p:txBody>
          <a:bodyPr/>
          <a:lstStyle/>
          <a:p>
            <a:r>
              <a:rPr lang="en-US" dirty="0"/>
              <a:t>Acute less of a concern, problems usually arise pretty quickly.</a:t>
            </a:r>
          </a:p>
          <a:p>
            <a:r>
              <a:rPr lang="en-US" dirty="0"/>
              <a:t>Chronic long term</a:t>
            </a:r>
          </a:p>
          <a:p>
            <a:r>
              <a:rPr lang="en-US" dirty="0"/>
              <a:t>Acute are often repeated low level exposure over time</a:t>
            </a:r>
          </a:p>
          <a:p>
            <a:r>
              <a:rPr lang="en-US" dirty="0"/>
              <a:t>Organic can also have a false sense of safety</a:t>
            </a:r>
          </a:p>
          <a:p>
            <a:r>
              <a:rPr lang="en-US" dirty="0"/>
              <a:t>ok</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2113" y="685800"/>
            <a:ext cx="6229350" cy="3505200"/>
          </a:xfrm>
        </p:spPr>
      </p:sp>
      <p:sp>
        <p:nvSpPr>
          <p:cNvPr id="3" name="Notes Placeholder 2"/>
          <p:cNvSpPr>
            <a:spLocks noGrp="1"/>
          </p:cNvSpPr>
          <p:nvPr>
            <p:ph type="body" idx="1"/>
          </p:nvPr>
        </p:nvSpPr>
        <p:spPr/>
        <p:txBody>
          <a:bodyPr/>
          <a:lstStyle/>
          <a:p>
            <a:r>
              <a:rPr lang="en-US" dirty="0"/>
              <a:t>Clickers</a:t>
            </a:r>
          </a:p>
          <a:p>
            <a:r>
              <a:rPr lang="en-US" dirty="0"/>
              <a:t>Chance to try clickers</a:t>
            </a:r>
          </a:p>
          <a:p>
            <a:r>
              <a:rPr lang="en-US" dirty="0"/>
              <a:t>ok</a:t>
            </a:r>
          </a:p>
        </p:txBody>
      </p:sp>
      <p:sp>
        <p:nvSpPr>
          <p:cNvPr id="4" name="Slide Number Placeholder 3"/>
          <p:cNvSpPr>
            <a:spLocks noGrp="1"/>
          </p:cNvSpPr>
          <p:nvPr>
            <p:ph type="sldNum" sz="quarter" idx="10"/>
          </p:nvPr>
        </p:nvSpPr>
        <p:spPr/>
        <p:txBody>
          <a:bodyPr/>
          <a:lstStyle/>
          <a:p>
            <a:pPr>
              <a:defRPr/>
            </a:pPr>
            <a:fld id="{0651D542-F6BA-4045-91C3-E27BC4F2B051}" type="slidenum">
              <a:rPr lang="en-US" smtClean="0"/>
              <a:pPr>
                <a:defRPr/>
              </a:pPr>
              <a:t>3</a:t>
            </a:fld>
            <a:endParaRPr lang="en-US" dirty="0"/>
          </a:p>
        </p:txBody>
      </p:sp>
    </p:spTree>
    <p:extLst>
      <p:ext uri="{BB962C8B-B14F-4D97-AF65-F5344CB8AC3E}">
        <p14:creationId xmlns:p14="http://schemas.microsoft.com/office/powerpoint/2010/main" val="13283040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09C26E2B-2A9B-4B14-A9A0-CE518274D066}" type="slidenum">
              <a:rPr lang="en-US" sz="1100"/>
              <a:pPr/>
              <a:t>30</a:t>
            </a:fld>
            <a:endParaRPr lang="en-US" sz="1100" dirty="0"/>
          </a:p>
        </p:txBody>
      </p:sp>
      <p:sp>
        <p:nvSpPr>
          <p:cNvPr id="192515" name="Rectangle 2"/>
          <p:cNvSpPr>
            <a:spLocks noGrp="1" noRot="1" noChangeAspect="1" noChangeArrowheads="1" noTextEdit="1"/>
          </p:cNvSpPr>
          <p:nvPr>
            <p:ph type="sldImg"/>
          </p:nvPr>
        </p:nvSpPr>
        <p:spPr>
          <a:xfrm>
            <a:off x="392113" y="685800"/>
            <a:ext cx="6229350" cy="3505200"/>
          </a:xfrm>
          <a:ln/>
        </p:spPr>
      </p:sp>
      <p:sp>
        <p:nvSpPr>
          <p:cNvPr id="192516" name="Rectangle 3"/>
          <p:cNvSpPr>
            <a:spLocks noGrp="1" noChangeArrowheads="1"/>
          </p:cNvSpPr>
          <p:nvPr>
            <p:ph type="body" idx="1"/>
          </p:nvPr>
        </p:nvSpPr>
        <p:spPr>
          <a:noFill/>
        </p:spPr>
        <p:txBody>
          <a:bodyPr/>
          <a:lstStyle/>
          <a:p>
            <a:endParaRPr lang="en-US" dirty="0"/>
          </a:p>
          <a:p>
            <a:r>
              <a:rPr lang="en-US" dirty="0"/>
              <a:t>Still relies on the use of animals</a:t>
            </a:r>
          </a:p>
          <a:p>
            <a:r>
              <a:rPr lang="en-US" dirty="0"/>
              <a:t>Often3rd party research</a:t>
            </a:r>
          </a:p>
          <a:p>
            <a:r>
              <a:rPr lang="en-US" dirty="0"/>
              <a:t>Build in a buffer  100 x to 10000 x</a:t>
            </a:r>
          </a:p>
          <a:p>
            <a:r>
              <a:rPr lang="en-US" dirty="0"/>
              <a:t>Animal models imperfect</a:t>
            </a:r>
          </a:p>
          <a:p>
            <a:r>
              <a:rPr lang="en-US" dirty="0"/>
              <a:t>Rates and mice long term</a:t>
            </a:r>
          </a:p>
          <a:p>
            <a:r>
              <a:rPr lang="en-US" dirty="0"/>
              <a:t>Rabbits skin and eyes</a:t>
            </a:r>
          </a:p>
          <a:p>
            <a:r>
              <a:rPr lang="en-US" dirty="0"/>
              <a:t>Chickens for birds</a:t>
            </a:r>
          </a:p>
          <a:p>
            <a:r>
              <a:rPr lang="en-US" dirty="0"/>
              <a:t>Shrimp – aquatic</a:t>
            </a:r>
          </a:p>
          <a:p>
            <a:endParaRPr lang="en-US" dirty="0"/>
          </a:p>
          <a:p>
            <a:r>
              <a:rPr lang="en-US" dirty="0"/>
              <a:t>ok</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DBA5BE04-0773-4558-9B2C-15AEADD5BCEF}" type="slidenum">
              <a:rPr lang="en-US" sz="1100"/>
              <a:pPr/>
              <a:t>31</a:t>
            </a:fld>
            <a:endParaRPr lang="en-US" sz="1100" dirty="0"/>
          </a:p>
        </p:txBody>
      </p:sp>
      <p:sp>
        <p:nvSpPr>
          <p:cNvPr id="193539" name="Rectangle 2"/>
          <p:cNvSpPr>
            <a:spLocks noGrp="1" noRot="1" noChangeAspect="1" noChangeArrowheads="1" noTextEdit="1"/>
          </p:cNvSpPr>
          <p:nvPr>
            <p:ph type="sldImg"/>
          </p:nvPr>
        </p:nvSpPr>
        <p:spPr>
          <a:xfrm>
            <a:off x="392113" y="685800"/>
            <a:ext cx="6229350" cy="3505200"/>
          </a:xfrm>
          <a:ln/>
        </p:spPr>
      </p:sp>
      <p:sp>
        <p:nvSpPr>
          <p:cNvPr id="193540" name="Rectangle 3"/>
          <p:cNvSpPr>
            <a:spLocks noGrp="1" noChangeArrowheads="1"/>
          </p:cNvSpPr>
          <p:nvPr>
            <p:ph type="body" idx="1"/>
          </p:nvPr>
        </p:nvSpPr>
        <p:spPr>
          <a:noFill/>
        </p:spPr>
        <p:txBody>
          <a:bodyPr/>
          <a:lstStyle/>
          <a:p>
            <a:r>
              <a:rPr lang="en-US" dirty="0"/>
              <a:t>All pesticides have risk</a:t>
            </a:r>
          </a:p>
          <a:p>
            <a:r>
              <a:rPr lang="en-US" dirty="0"/>
              <a:t>Acelepyrn no signal word but toxic to aquatic life</a:t>
            </a:r>
          </a:p>
          <a:p>
            <a:r>
              <a:rPr lang="en-US" dirty="0"/>
              <a:t>Arsenic and Botulism are natural</a:t>
            </a:r>
          </a:p>
          <a:p>
            <a:r>
              <a:rPr lang="en-US" dirty="0"/>
              <a:t>Rotenone no longer available possible link to Parkinson's</a:t>
            </a:r>
          </a:p>
          <a:p>
            <a:endParaRPr lang="en-US" dirty="0"/>
          </a:p>
          <a:p>
            <a:r>
              <a:rPr lang="en-US" dirty="0"/>
              <a:t>ok</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27B11E3D-7074-4A38-BFB7-97C0F4F74836}" type="slidenum">
              <a:rPr lang="en-US" sz="1100"/>
              <a:pPr/>
              <a:t>32</a:t>
            </a:fld>
            <a:endParaRPr lang="en-US" sz="1100" dirty="0"/>
          </a:p>
        </p:txBody>
      </p:sp>
      <p:sp>
        <p:nvSpPr>
          <p:cNvPr id="194563" name="Rectangle 2"/>
          <p:cNvSpPr>
            <a:spLocks noGrp="1" noRot="1" noChangeAspect="1" noChangeArrowheads="1" noTextEdit="1"/>
          </p:cNvSpPr>
          <p:nvPr>
            <p:ph type="sldImg"/>
          </p:nvPr>
        </p:nvSpPr>
        <p:spPr>
          <a:xfrm>
            <a:off x="393700" y="685800"/>
            <a:ext cx="6229350" cy="3505200"/>
          </a:xfrm>
          <a:ln/>
        </p:spPr>
      </p:sp>
      <p:sp>
        <p:nvSpPr>
          <p:cNvPr id="194564" name="Rectangle 3"/>
          <p:cNvSpPr>
            <a:spLocks noGrp="1" noChangeArrowheads="1"/>
          </p:cNvSpPr>
          <p:nvPr>
            <p:ph type="body" idx="1"/>
          </p:nvPr>
        </p:nvSpPr>
        <p:spPr>
          <a:noFill/>
        </p:spPr>
        <p:txBody>
          <a:bodyPr/>
          <a:lstStyle/>
          <a:p>
            <a:r>
              <a:rPr lang="en-US" dirty="0"/>
              <a:t>Pure Ai</a:t>
            </a:r>
          </a:p>
          <a:p>
            <a:r>
              <a:rPr lang="en-US" dirty="0"/>
              <a:t>LD 50</a:t>
            </a:r>
          </a:p>
          <a:p>
            <a:r>
              <a:rPr lang="en-US" dirty="0"/>
              <a:t>Both natural and synthetic products</a:t>
            </a:r>
          </a:p>
          <a:p>
            <a:r>
              <a:rPr lang="en-US" dirty="0"/>
              <a:t>Natural does not mean safer</a:t>
            </a:r>
          </a:p>
          <a:p>
            <a:r>
              <a:rPr lang="en-US" dirty="0"/>
              <a:t>Synthetic does mean toxic</a:t>
            </a:r>
          </a:p>
          <a:p>
            <a:r>
              <a:rPr lang="en-US" dirty="0"/>
              <a:t>EIQ Environmental impact quotient</a:t>
            </a:r>
          </a:p>
          <a:p>
            <a:r>
              <a:rPr lang="en-US" dirty="0"/>
              <a:t>Tested on rodents</a:t>
            </a:r>
          </a:p>
          <a:p>
            <a:r>
              <a:rPr lang="en-US" dirty="0"/>
              <a:t>Alcohol has restrictions – to much can cause serious health issues</a:t>
            </a:r>
          </a:p>
          <a:p>
            <a:r>
              <a:rPr lang="en-US" dirty="0"/>
              <a:t>ok</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FFEA22F3-AD8E-4490-9B65-35B4BE507E92}" type="slidenum">
              <a:rPr lang="en-US" sz="1100"/>
              <a:pPr/>
              <a:t>33</a:t>
            </a:fld>
            <a:endParaRPr lang="en-US" sz="1100" dirty="0"/>
          </a:p>
        </p:txBody>
      </p:sp>
      <p:sp>
        <p:nvSpPr>
          <p:cNvPr id="195587" name="Rectangle 2"/>
          <p:cNvSpPr>
            <a:spLocks noGrp="1" noRot="1" noChangeAspect="1" noChangeArrowheads="1" noTextEdit="1"/>
          </p:cNvSpPr>
          <p:nvPr>
            <p:ph type="sldImg"/>
          </p:nvPr>
        </p:nvSpPr>
        <p:spPr>
          <a:xfrm>
            <a:off x="392113" y="685800"/>
            <a:ext cx="6229350" cy="3505200"/>
          </a:xfrm>
          <a:ln/>
        </p:spPr>
      </p:sp>
      <p:sp>
        <p:nvSpPr>
          <p:cNvPr id="195588" name="Rectangle 3"/>
          <p:cNvSpPr>
            <a:spLocks noGrp="1" noChangeArrowheads="1"/>
          </p:cNvSpPr>
          <p:nvPr>
            <p:ph type="body" idx="1"/>
          </p:nvPr>
        </p:nvSpPr>
        <p:spPr>
          <a:noFill/>
        </p:spPr>
        <p:txBody>
          <a:bodyPr/>
          <a:lstStyle/>
          <a:p>
            <a:r>
              <a:rPr lang="en-US" dirty="0"/>
              <a:t>Father of toxicology</a:t>
            </a:r>
          </a:p>
          <a:p>
            <a:r>
              <a:rPr lang="en-US" dirty="0"/>
              <a:t>Everything can be a poison</a:t>
            </a:r>
          </a:p>
          <a:p>
            <a:r>
              <a:rPr lang="en-US" dirty="0"/>
              <a:t>Its about the dosage</a:t>
            </a:r>
          </a:p>
          <a:p>
            <a:endParaRPr lang="en-US" dirty="0"/>
          </a:p>
          <a:p>
            <a:r>
              <a:rPr lang="en-US" dirty="0"/>
              <a:t>ok</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A8812700-203F-4840-A2D1-0025903B2C10}" type="slidenum">
              <a:rPr lang="en-US" sz="1100"/>
              <a:pPr/>
              <a:t>34</a:t>
            </a:fld>
            <a:endParaRPr lang="en-US" sz="1100" dirty="0"/>
          </a:p>
        </p:txBody>
      </p:sp>
      <p:sp>
        <p:nvSpPr>
          <p:cNvPr id="196611" name="Rectangle 2"/>
          <p:cNvSpPr>
            <a:spLocks noGrp="1" noRot="1" noChangeAspect="1" noChangeArrowheads="1" noTextEdit="1"/>
          </p:cNvSpPr>
          <p:nvPr>
            <p:ph type="sldImg"/>
          </p:nvPr>
        </p:nvSpPr>
        <p:spPr>
          <a:xfrm>
            <a:off x="393700" y="685800"/>
            <a:ext cx="6229350" cy="3505200"/>
          </a:xfrm>
          <a:ln/>
        </p:spPr>
      </p:sp>
      <p:sp>
        <p:nvSpPr>
          <p:cNvPr id="196612" name="Rectangle 3"/>
          <p:cNvSpPr>
            <a:spLocks noGrp="1" noChangeArrowheads="1"/>
          </p:cNvSpPr>
          <p:nvPr>
            <p:ph type="body" idx="1"/>
          </p:nvPr>
        </p:nvSpPr>
        <p:spPr>
          <a:noFill/>
        </p:spPr>
        <p:txBody>
          <a:bodyPr/>
          <a:lstStyle/>
          <a:p>
            <a:r>
              <a:rPr lang="en-US" dirty="0"/>
              <a:t>Following FQPA EPA tested pesticides for endocrine system</a:t>
            </a:r>
          </a:p>
          <a:p>
            <a:r>
              <a:rPr lang="en-US" dirty="0"/>
              <a:t>Extremely sensitive test to weed out Ai</a:t>
            </a:r>
          </a:p>
          <a:p>
            <a:r>
              <a:rPr lang="en-US" dirty="0"/>
              <a:t>Effects on hormones – low doses</a:t>
            </a:r>
          </a:p>
          <a:p>
            <a:endParaRPr lang="en-US" dirty="0"/>
          </a:p>
          <a:p>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2113" y="685800"/>
            <a:ext cx="6229350" cy="3505200"/>
          </a:xfrm>
        </p:spPr>
      </p:sp>
      <p:sp>
        <p:nvSpPr>
          <p:cNvPr id="3" name="Notes Placeholder 2"/>
          <p:cNvSpPr>
            <a:spLocks noGrp="1"/>
          </p:cNvSpPr>
          <p:nvPr>
            <p:ph type="body" idx="1"/>
          </p:nvPr>
        </p:nvSpPr>
        <p:spPr/>
        <p:txBody>
          <a:bodyPr/>
          <a:lstStyle/>
          <a:p>
            <a:r>
              <a:rPr lang="en-US" dirty="0"/>
              <a:t>Dusting roses w/ rotenone </a:t>
            </a:r>
          </a:p>
          <a:p>
            <a:r>
              <a:rPr lang="en-US" dirty="0"/>
              <a:t>Danger product</a:t>
            </a:r>
          </a:p>
          <a:p>
            <a:endParaRPr lang="en-US" dirty="0"/>
          </a:p>
          <a:p>
            <a:r>
              <a:rPr lang="en-US" dirty="0"/>
              <a:t>ok</a:t>
            </a:r>
          </a:p>
        </p:txBody>
      </p:sp>
      <p:sp>
        <p:nvSpPr>
          <p:cNvPr id="4" name="Slide Number Placeholder 3"/>
          <p:cNvSpPr>
            <a:spLocks noGrp="1"/>
          </p:cNvSpPr>
          <p:nvPr>
            <p:ph type="sldNum" sz="quarter" idx="10"/>
          </p:nvPr>
        </p:nvSpPr>
        <p:spPr/>
        <p:txBody>
          <a:bodyPr/>
          <a:lstStyle/>
          <a:p>
            <a:pPr>
              <a:defRPr/>
            </a:pPr>
            <a:fld id="{0651D542-F6BA-4045-91C3-E27BC4F2B051}" type="slidenum">
              <a:rPr lang="en-US" smtClean="0"/>
              <a:pPr>
                <a:defRPr/>
              </a:pPr>
              <a:t>35</a:t>
            </a:fld>
            <a:endParaRPr lang="en-US" dirty="0"/>
          </a:p>
        </p:txBody>
      </p:sp>
    </p:spTree>
    <p:extLst>
      <p:ext uri="{BB962C8B-B14F-4D97-AF65-F5344CB8AC3E}">
        <p14:creationId xmlns:p14="http://schemas.microsoft.com/office/powerpoint/2010/main" val="41129349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7C4B79A1-DA48-47A8-8E62-1B0DEAAA2E6D}" type="slidenum">
              <a:rPr lang="en-US" sz="1100"/>
              <a:pPr/>
              <a:t>36</a:t>
            </a:fld>
            <a:endParaRPr lang="en-US" sz="1100" dirty="0"/>
          </a:p>
        </p:txBody>
      </p:sp>
      <p:sp>
        <p:nvSpPr>
          <p:cNvPr id="198659" name="Rectangle 2"/>
          <p:cNvSpPr>
            <a:spLocks noGrp="1" noRot="1" noChangeAspect="1" noChangeArrowheads="1" noTextEdit="1"/>
          </p:cNvSpPr>
          <p:nvPr>
            <p:ph type="sldImg"/>
          </p:nvPr>
        </p:nvSpPr>
        <p:spPr>
          <a:xfrm>
            <a:off x="393700" y="685800"/>
            <a:ext cx="6229350" cy="3505200"/>
          </a:xfrm>
          <a:ln/>
        </p:spPr>
      </p:sp>
      <p:sp>
        <p:nvSpPr>
          <p:cNvPr id="198660" name="Rectangle 3"/>
          <p:cNvSpPr>
            <a:spLocks noGrp="1" noChangeArrowheads="1"/>
          </p:cNvSpPr>
          <p:nvPr>
            <p:ph type="body" idx="1"/>
          </p:nvPr>
        </p:nvSpPr>
        <p:spPr>
          <a:noFill/>
        </p:spPr>
        <p:txBody>
          <a:bodyPr/>
          <a:lstStyle/>
          <a:p>
            <a:r>
              <a:rPr lang="en-US" dirty="0"/>
              <a:t>Signal words based on acute toxicity</a:t>
            </a:r>
          </a:p>
          <a:p>
            <a:r>
              <a:rPr lang="en-US" dirty="0"/>
              <a:t>Skin or eye toxicity</a:t>
            </a:r>
          </a:p>
          <a:p>
            <a:r>
              <a:rPr lang="en-US" dirty="0"/>
              <a:t>CAUTION high dose to kill – reversible</a:t>
            </a:r>
          </a:p>
          <a:p>
            <a:r>
              <a:rPr lang="en-US" dirty="0"/>
              <a:t>WARNING mod dose to kill, significant but reversible</a:t>
            </a:r>
          </a:p>
          <a:p>
            <a:r>
              <a:rPr lang="en-US" dirty="0"/>
              <a:t>DANGER KILSS LOW DOSE Irreversible</a:t>
            </a:r>
          </a:p>
          <a:p>
            <a:endParaRPr lang="en-US" dirty="0"/>
          </a:p>
          <a:p>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2113" y="685800"/>
            <a:ext cx="6229350" cy="3505200"/>
          </a:xfrm>
        </p:spPr>
      </p:sp>
      <p:sp>
        <p:nvSpPr>
          <p:cNvPr id="3" name="Notes Placeholder 2"/>
          <p:cNvSpPr>
            <a:spLocks noGrp="1"/>
          </p:cNvSpPr>
          <p:nvPr>
            <p:ph type="body" idx="1"/>
          </p:nvPr>
        </p:nvSpPr>
        <p:spPr/>
        <p:txBody>
          <a:bodyPr/>
          <a:lstStyle/>
          <a:p>
            <a:r>
              <a:rPr lang="en-US" dirty="0"/>
              <a:t>Dust + aerosol low % of Ai  - high inhalation risk  fine particles</a:t>
            </a:r>
          </a:p>
          <a:p>
            <a:r>
              <a:rPr lang="en-US" dirty="0"/>
              <a:t>Handling concentrate risk of exposure  - mixing</a:t>
            </a:r>
          </a:p>
          <a:p>
            <a:r>
              <a:rPr lang="en-US" dirty="0"/>
              <a:t>Look at formulations</a:t>
            </a:r>
          </a:p>
          <a:p>
            <a:endParaRPr lang="en-US" dirty="0"/>
          </a:p>
          <a:p>
            <a:r>
              <a:rPr lang="en-US" dirty="0"/>
              <a:t>ok</a:t>
            </a:r>
          </a:p>
        </p:txBody>
      </p:sp>
      <p:sp>
        <p:nvSpPr>
          <p:cNvPr id="4" name="Slide Number Placeholder 3"/>
          <p:cNvSpPr>
            <a:spLocks noGrp="1"/>
          </p:cNvSpPr>
          <p:nvPr>
            <p:ph type="sldNum" sz="quarter" idx="10"/>
          </p:nvPr>
        </p:nvSpPr>
        <p:spPr/>
        <p:txBody>
          <a:bodyPr/>
          <a:lstStyle/>
          <a:p>
            <a:pPr>
              <a:defRPr/>
            </a:pPr>
            <a:fld id="{0651D542-F6BA-4045-91C3-E27BC4F2B051}" type="slidenum">
              <a:rPr lang="en-US" smtClean="0"/>
              <a:pPr>
                <a:defRPr/>
              </a:pPr>
              <a:t>37</a:t>
            </a:fld>
            <a:endParaRPr lang="en-US" dirty="0"/>
          </a:p>
        </p:txBody>
      </p:sp>
    </p:spTree>
    <p:extLst>
      <p:ext uri="{BB962C8B-B14F-4D97-AF65-F5344CB8AC3E}">
        <p14:creationId xmlns:p14="http://schemas.microsoft.com/office/powerpoint/2010/main" val="40721124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B83B0E58-21E7-4F61-AF1C-7B9847EBE289}" type="slidenum">
              <a:rPr lang="en-US" sz="1100"/>
              <a:pPr/>
              <a:t>38</a:t>
            </a:fld>
            <a:endParaRPr lang="en-US" sz="1100" dirty="0"/>
          </a:p>
        </p:txBody>
      </p:sp>
      <p:sp>
        <p:nvSpPr>
          <p:cNvPr id="199683" name="Rectangle 2"/>
          <p:cNvSpPr>
            <a:spLocks noGrp="1" noRot="1" noChangeAspect="1" noChangeArrowheads="1" noTextEdit="1"/>
          </p:cNvSpPr>
          <p:nvPr>
            <p:ph type="sldImg"/>
          </p:nvPr>
        </p:nvSpPr>
        <p:spPr>
          <a:xfrm>
            <a:off x="392113" y="685800"/>
            <a:ext cx="6229350" cy="3505200"/>
          </a:xfrm>
          <a:ln/>
        </p:spPr>
      </p:sp>
      <p:sp>
        <p:nvSpPr>
          <p:cNvPr id="199684" name="Rectangle 3"/>
          <p:cNvSpPr>
            <a:spLocks noGrp="1" noChangeArrowheads="1"/>
          </p:cNvSpPr>
          <p:nvPr>
            <p:ph type="body" idx="1"/>
          </p:nvPr>
        </p:nvSpPr>
        <p:spPr>
          <a:noFill/>
        </p:spPr>
        <p:txBody>
          <a:bodyPr/>
          <a:lstStyle/>
          <a:p>
            <a:r>
              <a:rPr lang="en-US" dirty="0"/>
              <a:t>Baits and gels reduced exposure</a:t>
            </a:r>
          </a:p>
          <a:p>
            <a:r>
              <a:rPr lang="en-US" dirty="0"/>
              <a:t>Broadcast renovate or live with them</a:t>
            </a:r>
          </a:p>
          <a:p>
            <a:r>
              <a:rPr lang="en-US" dirty="0"/>
              <a:t>Spot treatment much better</a:t>
            </a:r>
          </a:p>
          <a:p>
            <a:r>
              <a:rPr lang="en-US" dirty="0"/>
              <a:t>Weed and feed very common on broadcast  - better to spot treatment</a:t>
            </a:r>
          </a:p>
          <a:p>
            <a:endParaRPr lang="en-US" dirty="0"/>
          </a:p>
          <a:p>
            <a:r>
              <a:rPr lang="en-US" dirty="0"/>
              <a:t>ok</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organic standards for ornamentals</a:t>
            </a:r>
          </a:p>
          <a:p>
            <a:r>
              <a:rPr lang="en-US" dirty="0"/>
              <a:t>No approved products</a:t>
            </a:r>
          </a:p>
        </p:txBody>
      </p:sp>
      <p:sp>
        <p:nvSpPr>
          <p:cNvPr id="4" name="Slide Number Placeholder 3"/>
          <p:cNvSpPr>
            <a:spLocks noGrp="1"/>
          </p:cNvSpPr>
          <p:nvPr>
            <p:ph type="sldNum" sz="quarter" idx="10"/>
          </p:nvPr>
        </p:nvSpPr>
        <p:spPr/>
        <p:txBody>
          <a:bodyPr/>
          <a:lstStyle/>
          <a:p>
            <a:pPr>
              <a:defRPr/>
            </a:pPr>
            <a:fld id="{0651D542-F6BA-4045-91C3-E27BC4F2B051}" type="slidenum">
              <a:rPr lang="en-US" smtClean="0"/>
              <a:pPr>
                <a:defRPr/>
              </a:pPr>
              <a:t>39</a:t>
            </a:fld>
            <a:endParaRPr lang="en-US" dirty="0"/>
          </a:p>
        </p:txBody>
      </p:sp>
    </p:spTree>
    <p:extLst>
      <p:ext uri="{BB962C8B-B14F-4D97-AF65-F5344CB8AC3E}">
        <p14:creationId xmlns:p14="http://schemas.microsoft.com/office/powerpoint/2010/main" val="14896296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2113" y="685800"/>
            <a:ext cx="6229350" cy="3505200"/>
          </a:xfrm>
        </p:spPr>
      </p:sp>
      <p:sp>
        <p:nvSpPr>
          <p:cNvPr id="3" name="Notes Placeholder 2"/>
          <p:cNvSpPr>
            <a:spLocks noGrp="1"/>
          </p:cNvSpPr>
          <p:nvPr>
            <p:ph type="body" idx="1"/>
          </p:nvPr>
        </p:nvSpPr>
        <p:spPr/>
        <p:txBody>
          <a:bodyPr/>
          <a:lstStyle/>
          <a:p>
            <a:r>
              <a:rPr lang="en-US" dirty="0"/>
              <a:t>Question</a:t>
            </a:r>
          </a:p>
          <a:p>
            <a:r>
              <a:rPr lang="en-US" dirty="0"/>
              <a:t>We agency regulates pesticides</a:t>
            </a:r>
          </a:p>
          <a:p>
            <a:r>
              <a:rPr lang="en-US" dirty="0"/>
              <a:t>Advice</a:t>
            </a:r>
          </a:p>
          <a:p>
            <a:r>
              <a:rPr lang="en-US" dirty="0"/>
              <a:t>Toxicologist</a:t>
            </a:r>
          </a:p>
          <a:p>
            <a:endParaRPr lang="en-US" dirty="0"/>
          </a:p>
          <a:p>
            <a:r>
              <a:rPr lang="en-US" dirty="0"/>
              <a:t>ok</a:t>
            </a:r>
          </a:p>
        </p:txBody>
      </p:sp>
      <p:sp>
        <p:nvSpPr>
          <p:cNvPr id="4" name="Slide Number Placeholder 3"/>
          <p:cNvSpPr>
            <a:spLocks noGrp="1"/>
          </p:cNvSpPr>
          <p:nvPr>
            <p:ph type="sldNum" sz="quarter" idx="10"/>
          </p:nvPr>
        </p:nvSpPr>
        <p:spPr/>
        <p:txBody>
          <a:bodyPr/>
          <a:lstStyle/>
          <a:p>
            <a:pPr>
              <a:defRPr/>
            </a:pPr>
            <a:fld id="{0651D542-F6BA-4045-91C3-E27BC4F2B051}" type="slidenum">
              <a:rPr lang="en-US" smtClean="0"/>
              <a:pPr>
                <a:defRPr/>
              </a:pPr>
              <a:t>4</a:t>
            </a:fld>
            <a:endParaRPr lang="en-US" dirty="0"/>
          </a:p>
        </p:txBody>
      </p:sp>
    </p:spTree>
    <p:extLst>
      <p:ext uri="{BB962C8B-B14F-4D97-AF65-F5344CB8AC3E}">
        <p14:creationId xmlns:p14="http://schemas.microsoft.com/office/powerpoint/2010/main" val="26907430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D49430F1-8735-4DFF-A58B-2E53B2FDCFDF}" type="slidenum">
              <a:rPr lang="en-US" sz="1100"/>
              <a:pPr/>
              <a:t>40</a:t>
            </a:fld>
            <a:endParaRPr lang="en-US" sz="1100" dirty="0"/>
          </a:p>
        </p:txBody>
      </p:sp>
      <p:sp>
        <p:nvSpPr>
          <p:cNvPr id="200707" name="Rectangle 2"/>
          <p:cNvSpPr>
            <a:spLocks noGrp="1" noRot="1" noChangeAspect="1" noChangeArrowheads="1" noTextEdit="1"/>
          </p:cNvSpPr>
          <p:nvPr>
            <p:ph type="sldImg"/>
          </p:nvPr>
        </p:nvSpPr>
        <p:spPr>
          <a:xfrm>
            <a:off x="392113" y="685800"/>
            <a:ext cx="6229350" cy="3505200"/>
          </a:xfrm>
          <a:ln/>
        </p:spPr>
      </p:sp>
      <p:sp>
        <p:nvSpPr>
          <p:cNvPr id="200708" name="Rectangle 3"/>
          <p:cNvSpPr>
            <a:spLocks noGrp="1" noChangeArrowheads="1"/>
          </p:cNvSpPr>
          <p:nvPr>
            <p:ph type="body" idx="1"/>
          </p:nvPr>
        </p:nvSpPr>
        <p:spPr>
          <a:noFill/>
        </p:spPr>
        <p:txBody>
          <a:bodyPr/>
          <a:lstStyle/>
          <a:p>
            <a:r>
              <a:rPr lang="en-US" dirty="0"/>
              <a:t>Helmet not much help</a:t>
            </a:r>
          </a:p>
          <a:p>
            <a:r>
              <a:rPr lang="en-US" dirty="0"/>
              <a:t>Check the label</a:t>
            </a:r>
          </a:p>
          <a:p>
            <a:r>
              <a:rPr lang="en-US" dirty="0"/>
              <a:t>Unlined nitrite gloves goggles, boots</a:t>
            </a:r>
          </a:p>
          <a:p>
            <a:r>
              <a:rPr lang="en-US" dirty="0"/>
              <a:t>Pants</a:t>
            </a:r>
          </a:p>
          <a:p>
            <a:r>
              <a:rPr lang="en-US" dirty="0"/>
              <a:t>Remember little exposure little risk</a:t>
            </a:r>
          </a:p>
          <a:p>
            <a:endParaRPr lang="en-US" dirty="0"/>
          </a:p>
          <a:p>
            <a:r>
              <a:rPr lang="en-US" dirty="0"/>
              <a:t>ok</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17978962-5DE2-41EC-A863-1A78D2E047DE}" type="slidenum">
              <a:rPr lang="en-US" sz="1100"/>
              <a:pPr/>
              <a:t>41</a:t>
            </a:fld>
            <a:endParaRPr lang="en-US" sz="1100" dirty="0"/>
          </a:p>
        </p:txBody>
      </p:sp>
      <p:sp>
        <p:nvSpPr>
          <p:cNvPr id="201731" name="Rectangle 2"/>
          <p:cNvSpPr>
            <a:spLocks noGrp="1" noRot="1" noChangeAspect="1" noChangeArrowheads="1" noTextEdit="1"/>
          </p:cNvSpPr>
          <p:nvPr>
            <p:ph type="sldImg"/>
          </p:nvPr>
        </p:nvSpPr>
        <p:spPr>
          <a:xfrm>
            <a:off x="392113" y="685800"/>
            <a:ext cx="6229350" cy="3505200"/>
          </a:xfrm>
          <a:ln/>
        </p:spPr>
      </p:sp>
      <p:sp>
        <p:nvSpPr>
          <p:cNvPr id="201732" name="Rectangle 3"/>
          <p:cNvSpPr>
            <a:spLocks noGrp="1" noChangeArrowheads="1"/>
          </p:cNvSpPr>
          <p:nvPr>
            <p:ph type="body" idx="1"/>
          </p:nvPr>
        </p:nvSpPr>
        <p:spPr>
          <a:noFill/>
        </p:spPr>
        <p:txBody>
          <a:bodyPr/>
          <a:lstStyle/>
          <a:p>
            <a:r>
              <a:rPr lang="en-US" dirty="0"/>
              <a:t>Wildlife water environment</a:t>
            </a:r>
          </a:p>
          <a:p>
            <a:r>
              <a:rPr lang="en-US" dirty="0"/>
              <a:t>FOOD</a:t>
            </a:r>
          </a:p>
          <a:p>
            <a:r>
              <a:rPr lang="en-US" dirty="0"/>
              <a:t>ok</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4C27495F-DF2D-49AA-B82D-1B69FEB19A6E}" type="slidenum">
              <a:rPr lang="en-US" smtClean="0"/>
              <a:pPr eaLnBrk="1" hangingPunct="1"/>
              <a:t>42</a:t>
            </a:fld>
            <a:endParaRPr lang="en-US" dirty="0"/>
          </a:p>
        </p:txBody>
      </p:sp>
      <p:sp>
        <p:nvSpPr>
          <p:cNvPr id="285699" name="Rectangle 2"/>
          <p:cNvSpPr>
            <a:spLocks noGrp="1" noRot="1" noChangeAspect="1" noChangeArrowheads="1" noTextEdit="1"/>
          </p:cNvSpPr>
          <p:nvPr>
            <p:ph type="sldImg"/>
          </p:nvPr>
        </p:nvSpPr>
        <p:spPr>
          <a:xfrm>
            <a:off x="392113" y="685800"/>
            <a:ext cx="6229350" cy="3505200"/>
          </a:xfrm>
          <a:ln/>
        </p:spPr>
      </p:sp>
      <p:sp>
        <p:nvSpPr>
          <p:cNvPr id="285700" name="Rectangle 3"/>
          <p:cNvSpPr>
            <a:spLocks noGrp="1" noChangeArrowheads="1"/>
          </p:cNvSpPr>
          <p:nvPr>
            <p:ph type="body" idx="1"/>
          </p:nvPr>
        </p:nvSpPr>
        <p:spPr>
          <a:noFill/>
        </p:spPr>
        <p:txBody>
          <a:bodyPr/>
          <a:lstStyle/>
          <a:p>
            <a:pPr eaLnBrk="1" hangingPunct="1"/>
            <a:endParaRPr lang="en-US" dirty="0"/>
          </a:p>
          <a:p>
            <a:pPr eaLnBrk="1" hangingPunct="1"/>
            <a:r>
              <a:rPr lang="en-US" dirty="0"/>
              <a:t>Excellent read</a:t>
            </a:r>
          </a:p>
          <a:p>
            <a:pPr eaLnBrk="1" hangingPunct="1"/>
            <a:r>
              <a:rPr lang="en-US" dirty="0"/>
              <a:t>Started the revolution of thought</a:t>
            </a:r>
          </a:p>
          <a:p>
            <a:pPr eaLnBrk="1" hangingPunct="1"/>
            <a:r>
              <a:rPr lang="en-US" dirty="0"/>
              <a:t>Not anti pesticide</a:t>
            </a:r>
          </a:p>
          <a:p>
            <a:pPr eaLnBrk="1" hangingPunct="1"/>
            <a:r>
              <a:rPr lang="en-US" dirty="0"/>
              <a:t>Many new pests</a:t>
            </a:r>
          </a:p>
          <a:p>
            <a:pPr eaLnBrk="1" hangingPunct="1"/>
            <a:r>
              <a:rPr lang="en-US" dirty="0"/>
              <a:t>Ddt and other persistent off the market</a:t>
            </a:r>
          </a:p>
          <a:p>
            <a:pPr eaLnBrk="1" hangingPunct="1"/>
            <a:endParaRPr lang="en-US" dirty="0"/>
          </a:p>
          <a:p>
            <a:pPr eaLnBrk="1" hangingPunct="1"/>
            <a:r>
              <a:rPr lang="en-US" dirty="0"/>
              <a:t>ok</a:t>
            </a:r>
          </a:p>
        </p:txBody>
      </p:sp>
    </p:spTree>
    <p:extLst>
      <p:ext uri="{BB962C8B-B14F-4D97-AF65-F5344CB8AC3E}">
        <p14:creationId xmlns:p14="http://schemas.microsoft.com/office/powerpoint/2010/main" val="30295347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2113" y="685800"/>
            <a:ext cx="6229350" cy="3505200"/>
          </a:xfrm>
        </p:spPr>
      </p:sp>
      <p:sp>
        <p:nvSpPr>
          <p:cNvPr id="3" name="Notes Placeholder 2"/>
          <p:cNvSpPr>
            <a:spLocks noGrp="1"/>
          </p:cNvSpPr>
          <p:nvPr>
            <p:ph type="body" idx="1"/>
          </p:nvPr>
        </p:nvSpPr>
        <p:spPr/>
        <p:txBody>
          <a:bodyPr/>
          <a:lstStyle/>
          <a:p>
            <a:r>
              <a:rPr lang="en-US" dirty="0"/>
              <a:t>Biomagnification not a problem</a:t>
            </a:r>
          </a:p>
          <a:p>
            <a:r>
              <a:rPr lang="en-US" dirty="0"/>
              <a:t>Pollinators new focus</a:t>
            </a:r>
          </a:p>
          <a:p>
            <a:endParaRPr lang="en-US" dirty="0"/>
          </a:p>
          <a:p>
            <a:endParaRPr lang="en-US" dirty="0"/>
          </a:p>
          <a:p>
            <a:r>
              <a:rPr lang="en-US" dirty="0"/>
              <a:t>ok</a:t>
            </a:r>
          </a:p>
        </p:txBody>
      </p:sp>
      <p:sp>
        <p:nvSpPr>
          <p:cNvPr id="4" name="Slide Number Placeholder 3"/>
          <p:cNvSpPr>
            <a:spLocks noGrp="1"/>
          </p:cNvSpPr>
          <p:nvPr>
            <p:ph type="sldNum" sz="quarter" idx="10"/>
          </p:nvPr>
        </p:nvSpPr>
        <p:spPr/>
        <p:txBody>
          <a:bodyPr/>
          <a:lstStyle/>
          <a:p>
            <a:pPr>
              <a:defRPr/>
            </a:pPr>
            <a:fld id="{0651D542-F6BA-4045-91C3-E27BC4F2B051}" type="slidenum">
              <a:rPr lang="en-US" smtClean="0"/>
              <a:pPr>
                <a:defRPr/>
              </a:pPr>
              <a:t>43</a:t>
            </a:fld>
            <a:endParaRPr lang="en-US" dirty="0"/>
          </a:p>
        </p:txBody>
      </p:sp>
    </p:spTree>
    <p:extLst>
      <p:ext uri="{BB962C8B-B14F-4D97-AF65-F5344CB8AC3E}">
        <p14:creationId xmlns:p14="http://schemas.microsoft.com/office/powerpoint/2010/main" val="28532831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56955" indent="-291136" eaLnBrk="0" hangingPunct="0">
              <a:defRPr>
                <a:solidFill>
                  <a:schemeClr val="tx1"/>
                </a:solidFill>
                <a:latin typeface="Arial" pitchFamily="34" charset="0"/>
              </a:defRPr>
            </a:lvl2pPr>
            <a:lvl3pPr marL="1164546" indent="-232909" eaLnBrk="0" hangingPunct="0">
              <a:defRPr>
                <a:solidFill>
                  <a:schemeClr val="tx1"/>
                </a:solidFill>
                <a:latin typeface="Arial" pitchFamily="34" charset="0"/>
              </a:defRPr>
            </a:lvl3pPr>
            <a:lvl4pPr marL="1630366" indent="-232909" eaLnBrk="0" hangingPunct="0">
              <a:defRPr>
                <a:solidFill>
                  <a:schemeClr val="tx1"/>
                </a:solidFill>
                <a:latin typeface="Arial" pitchFamily="34" charset="0"/>
              </a:defRPr>
            </a:lvl4pPr>
            <a:lvl5pPr marL="2096184" indent="-232909" eaLnBrk="0" hangingPunct="0">
              <a:defRPr>
                <a:solidFill>
                  <a:schemeClr val="tx1"/>
                </a:solidFill>
                <a:latin typeface="Arial" pitchFamily="34" charset="0"/>
              </a:defRPr>
            </a:lvl5pPr>
            <a:lvl6pPr marL="2562002" indent="-232909" eaLnBrk="0" fontAlgn="base" hangingPunct="0">
              <a:spcBef>
                <a:spcPct val="0"/>
              </a:spcBef>
              <a:spcAft>
                <a:spcPct val="0"/>
              </a:spcAft>
              <a:defRPr>
                <a:solidFill>
                  <a:schemeClr val="tx1"/>
                </a:solidFill>
                <a:latin typeface="Arial" pitchFamily="34" charset="0"/>
              </a:defRPr>
            </a:lvl6pPr>
            <a:lvl7pPr marL="3027820" indent="-232909" eaLnBrk="0" fontAlgn="base" hangingPunct="0">
              <a:spcBef>
                <a:spcPct val="0"/>
              </a:spcBef>
              <a:spcAft>
                <a:spcPct val="0"/>
              </a:spcAft>
              <a:defRPr>
                <a:solidFill>
                  <a:schemeClr val="tx1"/>
                </a:solidFill>
                <a:latin typeface="Arial" pitchFamily="34" charset="0"/>
              </a:defRPr>
            </a:lvl7pPr>
            <a:lvl8pPr marL="3493639" indent="-232909" eaLnBrk="0" fontAlgn="base" hangingPunct="0">
              <a:spcBef>
                <a:spcPct val="0"/>
              </a:spcBef>
              <a:spcAft>
                <a:spcPct val="0"/>
              </a:spcAft>
              <a:defRPr>
                <a:solidFill>
                  <a:schemeClr val="tx1"/>
                </a:solidFill>
                <a:latin typeface="Arial" pitchFamily="34" charset="0"/>
              </a:defRPr>
            </a:lvl8pPr>
            <a:lvl9pPr marL="3959457" indent="-232909" eaLnBrk="0" fontAlgn="base" hangingPunct="0">
              <a:spcBef>
                <a:spcPct val="0"/>
              </a:spcBef>
              <a:spcAft>
                <a:spcPct val="0"/>
              </a:spcAft>
              <a:defRPr>
                <a:solidFill>
                  <a:schemeClr val="tx1"/>
                </a:solidFill>
                <a:latin typeface="Arial" pitchFamily="34" charset="0"/>
              </a:defRPr>
            </a:lvl9pPr>
          </a:lstStyle>
          <a:p>
            <a:pPr eaLnBrk="1" hangingPunct="1"/>
            <a:fld id="{E84F5C42-B74D-4C36-9380-9177A52EA66D}" type="slidenum">
              <a:rPr lang="en-US">
                <a:solidFill>
                  <a:prstClr val="black"/>
                </a:solidFill>
              </a:rPr>
              <a:pPr eaLnBrk="1" hangingPunct="1"/>
              <a:t>44</a:t>
            </a:fld>
            <a:endParaRPr lang="en-US" dirty="0">
              <a:solidFill>
                <a:prstClr val="black"/>
              </a:solidFill>
            </a:endParaRPr>
          </a:p>
        </p:txBody>
      </p:sp>
      <p:sp>
        <p:nvSpPr>
          <p:cNvPr id="122883" name="Rectangle 2"/>
          <p:cNvSpPr>
            <a:spLocks noGrp="1" noRot="1" noChangeAspect="1" noChangeArrowheads="1" noTextEdit="1"/>
          </p:cNvSpPr>
          <p:nvPr>
            <p:ph type="sldImg"/>
          </p:nvPr>
        </p:nvSpPr>
        <p:spPr>
          <a:xfrm>
            <a:off x="392113" y="685800"/>
            <a:ext cx="6229350" cy="3505200"/>
          </a:xfrm>
          <a:ln/>
        </p:spPr>
      </p:sp>
      <p:sp>
        <p:nvSpPr>
          <p:cNvPr id="1228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Arial" pitchFamily="34" charset="0"/>
              </a:rPr>
              <a:t>Be aware of blooms in the area, whether it’s the crop or weeds that are blooming, or flowers in an ornamental bed. Broad-spectrum insecticides can kill individual bees, or be taken back by foraging bees and fed to the entire colony.  </a:t>
            </a:r>
          </a:p>
          <a:p>
            <a:pPr eaLnBrk="1" hangingPunct="1"/>
            <a:r>
              <a:rPr lang="en-US" dirty="0">
                <a:latin typeface="Arial" pitchFamily="34" charset="0"/>
              </a:rPr>
              <a:t>If you have blooms, either mow them prior to making the application or don’t make the application. Be careful with spray drift that can reach blooming plants. Bees forage early in the morning or late in the afternoon, so you may be able to time your application when they’re not present.</a:t>
            </a:r>
          </a:p>
          <a:p>
            <a:pPr eaLnBrk="1" hangingPunct="1"/>
            <a:r>
              <a:rPr lang="en-US" dirty="0">
                <a:latin typeface="Arial" pitchFamily="34" charset="0"/>
              </a:rPr>
              <a:t>ok</a:t>
            </a:r>
          </a:p>
        </p:txBody>
      </p:sp>
    </p:spTree>
    <p:extLst>
      <p:ext uri="{BB962C8B-B14F-4D97-AF65-F5344CB8AC3E}">
        <p14:creationId xmlns:p14="http://schemas.microsoft.com/office/powerpoint/2010/main" val="32089244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56955" indent="-291136" eaLnBrk="0" hangingPunct="0">
              <a:defRPr>
                <a:solidFill>
                  <a:schemeClr val="tx1"/>
                </a:solidFill>
                <a:latin typeface="Arial" pitchFamily="34" charset="0"/>
              </a:defRPr>
            </a:lvl2pPr>
            <a:lvl3pPr marL="1164546" indent="-232909" eaLnBrk="0" hangingPunct="0">
              <a:defRPr>
                <a:solidFill>
                  <a:schemeClr val="tx1"/>
                </a:solidFill>
                <a:latin typeface="Arial" pitchFamily="34" charset="0"/>
              </a:defRPr>
            </a:lvl3pPr>
            <a:lvl4pPr marL="1630366" indent="-232909" eaLnBrk="0" hangingPunct="0">
              <a:defRPr>
                <a:solidFill>
                  <a:schemeClr val="tx1"/>
                </a:solidFill>
                <a:latin typeface="Arial" pitchFamily="34" charset="0"/>
              </a:defRPr>
            </a:lvl4pPr>
            <a:lvl5pPr marL="2096184" indent="-232909" eaLnBrk="0" hangingPunct="0">
              <a:defRPr>
                <a:solidFill>
                  <a:schemeClr val="tx1"/>
                </a:solidFill>
                <a:latin typeface="Arial" pitchFamily="34" charset="0"/>
              </a:defRPr>
            </a:lvl5pPr>
            <a:lvl6pPr marL="2562002" indent="-232909" eaLnBrk="0" fontAlgn="base" hangingPunct="0">
              <a:spcBef>
                <a:spcPct val="0"/>
              </a:spcBef>
              <a:spcAft>
                <a:spcPct val="0"/>
              </a:spcAft>
              <a:defRPr>
                <a:solidFill>
                  <a:schemeClr val="tx1"/>
                </a:solidFill>
                <a:latin typeface="Arial" pitchFamily="34" charset="0"/>
              </a:defRPr>
            </a:lvl6pPr>
            <a:lvl7pPr marL="3027820" indent="-232909" eaLnBrk="0" fontAlgn="base" hangingPunct="0">
              <a:spcBef>
                <a:spcPct val="0"/>
              </a:spcBef>
              <a:spcAft>
                <a:spcPct val="0"/>
              </a:spcAft>
              <a:defRPr>
                <a:solidFill>
                  <a:schemeClr val="tx1"/>
                </a:solidFill>
                <a:latin typeface="Arial" pitchFamily="34" charset="0"/>
              </a:defRPr>
            </a:lvl7pPr>
            <a:lvl8pPr marL="3493639" indent="-232909" eaLnBrk="0" fontAlgn="base" hangingPunct="0">
              <a:spcBef>
                <a:spcPct val="0"/>
              </a:spcBef>
              <a:spcAft>
                <a:spcPct val="0"/>
              </a:spcAft>
              <a:defRPr>
                <a:solidFill>
                  <a:schemeClr val="tx1"/>
                </a:solidFill>
                <a:latin typeface="Arial" pitchFamily="34" charset="0"/>
              </a:defRPr>
            </a:lvl8pPr>
            <a:lvl9pPr marL="3959457" indent="-232909" eaLnBrk="0" fontAlgn="base" hangingPunct="0">
              <a:spcBef>
                <a:spcPct val="0"/>
              </a:spcBef>
              <a:spcAft>
                <a:spcPct val="0"/>
              </a:spcAft>
              <a:defRPr>
                <a:solidFill>
                  <a:schemeClr val="tx1"/>
                </a:solidFill>
                <a:latin typeface="Arial" pitchFamily="34" charset="0"/>
              </a:defRPr>
            </a:lvl9pPr>
          </a:lstStyle>
          <a:p>
            <a:pPr eaLnBrk="1" hangingPunct="1"/>
            <a:fld id="{CBB4CA35-1FD8-4570-BD71-B3EC7AA436BC}" type="slidenum">
              <a:rPr lang="en-US">
                <a:solidFill>
                  <a:prstClr val="black"/>
                </a:solidFill>
              </a:rPr>
              <a:pPr eaLnBrk="1" hangingPunct="1"/>
              <a:t>45</a:t>
            </a:fld>
            <a:endParaRPr lang="en-US" dirty="0">
              <a:solidFill>
                <a:prstClr val="black"/>
              </a:solidFill>
            </a:endParaRPr>
          </a:p>
        </p:txBody>
      </p:sp>
      <p:sp>
        <p:nvSpPr>
          <p:cNvPr id="123907" name="Rectangle 2"/>
          <p:cNvSpPr>
            <a:spLocks noGrp="1" noRot="1" noChangeAspect="1" noChangeArrowheads="1" noTextEdit="1"/>
          </p:cNvSpPr>
          <p:nvPr>
            <p:ph type="sldImg"/>
          </p:nvPr>
        </p:nvSpPr>
        <p:spPr>
          <a:xfrm>
            <a:off x="392113" y="685800"/>
            <a:ext cx="6229350" cy="3505200"/>
          </a:xfrm>
          <a:ln/>
        </p:spPr>
      </p:sp>
      <p:sp>
        <p:nvSpPr>
          <p:cNvPr id="1239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Arial" pitchFamily="34" charset="0"/>
              </a:rPr>
              <a:t>Some insecticides are unlikely harmful to bees.  Also, some formulations are low hazard. Microencapsulated insecticide formulations, dusts and wettable powders can be very harmful, since bees can capture these formulations in their leg hairs when they collect pollen. Read the label for notes on bee toxicity.  If possible, spot treat instead of doing a broadcast application. If you have hives in the vicinity, communicate with the beekeeper.</a:t>
            </a:r>
          </a:p>
          <a:p>
            <a:pPr eaLnBrk="1" hangingPunct="1"/>
            <a:endParaRPr lang="en-US" dirty="0">
              <a:latin typeface="Arial" pitchFamily="34" charset="0"/>
            </a:endParaRPr>
          </a:p>
          <a:p>
            <a:pPr eaLnBrk="1" hangingPunct="1"/>
            <a:r>
              <a:rPr lang="en-US" dirty="0">
                <a:latin typeface="Arial" pitchFamily="34" charset="0"/>
              </a:rPr>
              <a:t>Beware of formulations REI</a:t>
            </a:r>
          </a:p>
          <a:p>
            <a:pPr eaLnBrk="1" hangingPunct="1"/>
            <a:r>
              <a:rPr lang="en-US" dirty="0">
                <a:latin typeface="Arial" pitchFamily="34" charset="0"/>
              </a:rPr>
              <a:t>ok</a:t>
            </a:r>
          </a:p>
        </p:txBody>
      </p:sp>
    </p:spTree>
    <p:extLst>
      <p:ext uri="{BB962C8B-B14F-4D97-AF65-F5344CB8AC3E}">
        <p14:creationId xmlns:p14="http://schemas.microsoft.com/office/powerpoint/2010/main" val="357792369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56955" indent="-291136" eaLnBrk="0" hangingPunct="0">
              <a:defRPr>
                <a:solidFill>
                  <a:schemeClr val="tx1"/>
                </a:solidFill>
                <a:latin typeface="Arial" pitchFamily="34" charset="0"/>
              </a:defRPr>
            </a:lvl2pPr>
            <a:lvl3pPr marL="1164546" indent="-232909" eaLnBrk="0" hangingPunct="0">
              <a:defRPr>
                <a:solidFill>
                  <a:schemeClr val="tx1"/>
                </a:solidFill>
                <a:latin typeface="Arial" pitchFamily="34" charset="0"/>
              </a:defRPr>
            </a:lvl3pPr>
            <a:lvl4pPr marL="1630366" indent="-232909" eaLnBrk="0" hangingPunct="0">
              <a:defRPr>
                <a:solidFill>
                  <a:schemeClr val="tx1"/>
                </a:solidFill>
                <a:latin typeface="Arial" pitchFamily="34" charset="0"/>
              </a:defRPr>
            </a:lvl4pPr>
            <a:lvl5pPr marL="2096184" indent="-232909" eaLnBrk="0" hangingPunct="0">
              <a:defRPr>
                <a:solidFill>
                  <a:schemeClr val="tx1"/>
                </a:solidFill>
                <a:latin typeface="Arial" pitchFamily="34" charset="0"/>
              </a:defRPr>
            </a:lvl5pPr>
            <a:lvl6pPr marL="2562002" indent="-232909" eaLnBrk="0" fontAlgn="base" hangingPunct="0">
              <a:spcBef>
                <a:spcPct val="0"/>
              </a:spcBef>
              <a:spcAft>
                <a:spcPct val="0"/>
              </a:spcAft>
              <a:defRPr>
                <a:solidFill>
                  <a:schemeClr val="tx1"/>
                </a:solidFill>
                <a:latin typeface="Arial" pitchFamily="34" charset="0"/>
              </a:defRPr>
            </a:lvl6pPr>
            <a:lvl7pPr marL="3027820" indent="-232909" eaLnBrk="0" fontAlgn="base" hangingPunct="0">
              <a:spcBef>
                <a:spcPct val="0"/>
              </a:spcBef>
              <a:spcAft>
                <a:spcPct val="0"/>
              </a:spcAft>
              <a:defRPr>
                <a:solidFill>
                  <a:schemeClr val="tx1"/>
                </a:solidFill>
                <a:latin typeface="Arial" pitchFamily="34" charset="0"/>
              </a:defRPr>
            </a:lvl7pPr>
            <a:lvl8pPr marL="3493639" indent="-232909" eaLnBrk="0" fontAlgn="base" hangingPunct="0">
              <a:spcBef>
                <a:spcPct val="0"/>
              </a:spcBef>
              <a:spcAft>
                <a:spcPct val="0"/>
              </a:spcAft>
              <a:defRPr>
                <a:solidFill>
                  <a:schemeClr val="tx1"/>
                </a:solidFill>
                <a:latin typeface="Arial" pitchFamily="34" charset="0"/>
              </a:defRPr>
            </a:lvl8pPr>
            <a:lvl9pPr marL="3959457" indent="-232909" eaLnBrk="0" fontAlgn="base" hangingPunct="0">
              <a:spcBef>
                <a:spcPct val="0"/>
              </a:spcBef>
              <a:spcAft>
                <a:spcPct val="0"/>
              </a:spcAft>
              <a:defRPr>
                <a:solidFill>
                  <a:schemeClr val="tx1"/>
                </a:solidFill>
                <a:latin typeface="Arial" pitchFamily="34" charset="0"/>
              </a:defRPr>
            </a:lvl9pPr>
          </a:lstStyle>
          <a:p>
            <a:pPr eaLnBrk="1" hangingPunct="1"/>
            <a:fld id="{7FFCD1E9-F5F1-4CBE-8BD7-DC3981525CE0}" type="slidenum">
              <a:rPr lang="en-US">
                <a:solidFill>
                  <a:prstClr val="black"/>
                </a:solidFill>
              </a:rPr>
              <a:pPr eaLnBrk="1" hangingPunct="1"/>
              <a:t>46</a:t>
            </a:fld>
            <a:endParaRPr lang="en-US" dirty="0">
              <a:solidFill>
                <a:prstClr val="black"/>
              </a:solidFill>
            </a:endParaRPr>
          </a:p>
        </p:txBody>
      </p:sp>
      <p:sp>
        <p:nvSpPr>
          <p:cNvPr id="124931" name="Rectangle 2"/>
          <p:cNvSpPr>
            <a:spLocks noGrp="1" noRot="1" noChangeAspect="1" noChangeArrowheads="1" noTextEdit="1"/>
          </p:cNvSpPr>
          <p:nvPr>
            <p:ph type="sldImg"/>
          </p:nvPr>
        </p:nvSpPr>
        <p:spPr>
          <a:xfrm>
            <a:off x="392113" y="685800"/>
            <a:ext cx="6229350" cy="3505200"/>
          </a:xfrm>
          <a:ln/>
        </p:spPr>
      </p:sp>
      <p:sp>
        <p:nvSpPr>
          <p:cNvPr id="1249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Arial" pitchFamily="34" charset="0"/>
              </a:rPr>
              <a:t>Not all insects are pests.  You need to be able to recognize the beneficial insects that are present in your agricultural fields or in your landscapes. These beneficials play a role in managing pest populations. The top image shown here is a parasitic (tachinid) wasp </a:t>
            </a:r>
            <a:r>
              <a:rPr lang="en-US" dirty="0">
                <a:solidFill>
                  <a:srgbClr val="FF0000"/>
                </a:solidFill>
                <a:latin typeface="Arial" pitchFamily="34" charset="0"/>
              </a:rPr>
              <a:t>winsome fly </a:t>
            </a:r>
            <a:r>
              <a:rPr lang="en-US" dirty="0">
                <a:latin typeface="Arial" pitchFamily="34" charset="0"/>
              </a:rPr>
              <a:t>laying its egg on the pronotum of a Japanese Beetle.  The bottom image is the larval stage of a ladybird beetle feeding on an aphid. Be careful what insecticide you select and how you apply it.</a:t>
            </a:r>
          </a:p>
          <a:p>
            <a:pPr eaLnBrk="1" hangingPunct="1"/>
            <a:r>
              <a:rPr lang="en-US" dirty="0">
                <a:latin typeface="Arial" pitchFamily="34" charset="0"/>
              </a:rPr>
              <a:t>ok</a:t>
            </a:r>
          </a:p>
        </p:txBody>
      </p:sp>
    </p:spTree>
    <p:extLst>
      <p:ext uri="{BB962C8B-B14F-4D97-AF65-F5344CB8AC3E}">
        <p14:creationId xmlns:p14="http://schemas.microsoft.com/office/powerpoint/2010/main" val="83947944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2113" y="685800"/>
            <a:ext cx="6229350" cy="3505200"/>
          </a:xfrm>
        </p:spPr>
      </p:sp>
      <p:sp>
        <p:nvSpPr>
          <p:cNvPr id="3" name="Notes Placeholder 2"/>
          <p:cNvSpPr>
            <a:spLocks noGrp="1"/>
          </p:cNvSpPr>
          <p:nvPr>
            <p:ph type="body" idx="1"/>
          </p:nvPr>
        </p:nvSpPr>
        <p:spPr/>
        <p:txBody>
          <a:bodyPr/>
          <a:lstStyle/>
          <a:p>
            <a:r>
              <a:rPr lang="en-US" dirty="0"/>
              <a:t>Review</a:t>
            </a:r>
          </a:p>
          <a:p>
            <a:r>
              <a:rPr lang="en-US" dirty="0"/>
              <a:t>Research showing other reasons for hive collapse</a:t>
            </a:r>
          </a:p>
          <a:p>
            <a:r>
              <a:rPr lang="en-US" dirty="0"/>
              <a:t>Maryland just took off the market</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0651D542-F6BA-4045-91C3-E27BC4F2B051}" type="slidenum">
              <a:rPr lang="en-US" smtClean="0"/>
              <a:pPr>
                <a:defRPr/>
              </a:pPr>
              <a:t>47</a:t>
            </a:fld>
            <a:endParaRPr lang="en-US" dirty="0"/>
          </a:p>
        </p:txBody>
      </p:sp>
    </p:spTree>
    <p:extLst>
      <p:ext uri="{BB962C8B-B14F-4D97-AF65-F5344CB8AC3E}">
        <p14:creationId xmlns:p14="http://schemas.microsoft.com/office/powerpoint/2010/main" val="30018838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2113" y="685800"/>
            <a:ext cx="6229350" cy="3505200"/>
          </a:xfrm>
        </p:spPr>
      </p:sp>
      <p:sp>
        <p:nvSpPr>
          <p:cNvPr id="3" name="Notes Placeholder 2"/>
          <p:cNvSpPr>
            <a:spLocks noGrp="1"/>
          </p:cNvSpPr>
          <p:nvPr>
            <p:ph type="body" idx="1"/>
          </p:nvPr>
        </p:nvSpPr>
        <p:spPr/>
        <p:txBody>
          <a:bodyPr/>
          <a:lstStyle/>
          <a:p>
            <a:r>
              <a:rPr lang="en-US" dirty="0"/>
              <a:t>Many of the pesticides in organic can also be toxic to pollinators</a:t>
            </a:r>
          </a:p>
          <a:p>
            <a:r>
              <a:rPr lang="en-US" dirty="0"/>
              <a:t>Many broad spectrum</a:t>
            </a:r>
          </a:p>
          <a:p>
            <a:r>
              <a:rPr lang="en-US" dirty="0"/>
              <a:t>Soaps and oils can kill when sprayed directly</a:t>
            </a:r>
          </a:p>
          <a:p>
            <a:endParaRPr lang="en-US" dirty="0"/>
          </a:p>
          <a:p>
            <a:r>
              <a:rPr lang="en-US" dirty="0"/>
              <a:t>ok</a:t>
            </a:r>
          </a:p>
        </p:txBody>
      </p:sp>
      <p:sp>
        <p:nvSpPr>
          <p:cNvPr id="4" name="Slide Number Placeholder 3"/>
          <p:cNvSpPr>
            <a:spLocks noGrp="1"/>
          </p:cNvSpPr>
          <p:nvPr>
            <p:ph type="sldNum" sz="quarter" idx="10"/>
          </p:nvPr>
        </p:nvSpPr>
        <p:spPr/>
        <p:txBody>
          <a:bodyPr/>
          <a:lstStyle/>
          <a:p>
            <a:pPr>
              <a:defRPr/>
            </a:pPr>
            <a:fld id="{0651D542-F6BA-4045-91C3-E27BC4F2B051}" type="slidenum">
              <a:rPr lang="en-US" smtClean="0"/>
              <a:pPr>
                <a:defRPr/>
              </a:pPr>
              <a:t>48</a:t>
            </a:fld>
            <a:endParaRPr lang="en-US" dirty="0"/>
          </a:p>
        </p:txBody>
      </p:sp>
    </p:spTree>
    <p:extLst>
      <p:ext uri="{BB962C8B-B14F-4D97-AF65-F5344CB8AC3E}">
        <p14:creationId xmlns:p14="http://schemas.microsoft.com/office/powerpoint/2010/main" val="59628126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2113" y="685800"/>
            <a:ext cx="6229350" cy="3505200"/>
          </a:xfrm>
        </p:spPr>
      </p:sp>
      <p:sp>
        <p:nvSpPr>
          <p:cNvPr id="3" name="Notes Placeholder 2"/>
          <p:cNvSpPr>
            <a:spLocks noGrp="1"/>
          </p:cNvSpPr>
          <p:nvPr>
            <p:ph type="body" idx="1"/>
          </p:nvPr>
        </p:nvSpPr>
        <p:spPr/>
        <p:txBody>
          <a:bodyPr/>
          <a:lstStyle/>
          <a:p>
            <a:r>
              <a:rPr lang="en-US" dirty="0"/>
              <a:t>Botanical oils can have neg affects</a:t>
            </a:r>
          </a:p>
          <a:p>
            <a:r>
              <a:rPr lang="en-US" dirty="0"/>
              <a:t>ok</a:t>
            </a:r>
          </a:p>
        </p:txBody>
      </p:sp>
      <p:sp>
        <p:nvSpPr>
          <p:cNvPr id="4" name="Slide Number Placeholder 3"/>
          <p:cNvSpPr>
            <a:spLocks noGrp="1"/>
          </p:cNvSpPr>
          <p:nvPr>
            <p:ph type="sldNum" sz="quarter" idx="10"/>
          </p:nvPr>
        </p:nvSpPr>
        <p:spPr/>
        <p:txBody>
          <a:bodyPr/>
          <a:lstStyle/>
          <a:p>
            <a:pPr>
              <a:defRPr/>
            </a:pPr>
            <a:fld id="{0651D542-F6BA-4045-91C3-E27BC4F2B051}" type="slidenum">
              <a:rPr lang="en-US" smtClean="0"/>
              <a:pPr>
                <a:defRPr/>
              </a:pPr>
              <a:t>49</a:t>
            </a:fld>
            <a:endParaRPr lang="en-US" dirty="0"/>
          </a:p>
        </p:txBody>
      </p:sp>
    </p:spTree>
    <p:extLst>
      <p:ext uri="{BB962C8B-B14F-4D97-AF65-F5344CB8AC3E}">
        <p14:creationId xmlns:p14="http://schemas.microsoft.com/office/powerpoint/2010/main" val="25929298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2113" y="685800"/>
            <a:ext cx="6229350" cy="3505200"/>
          </a:xfrm>
        </p:spPr>
      </p:sp>
      <p:sp>
        <p:nvSpPr>
          <p:cNvPr id="3" name="Notes Placeholder 2"/>
          <p:cNvSpPr>
            <a:spLocks noGrp="1"/>
          </p:cNvSpPr>
          <p:nvPr>
            <p:ph type="body" idx="1"/>
          </p:nvPr>
        </p:nvSpPr>
        <p:spPr/>
        <p:txBody>
          <a:bodyPr/>
          <a:lstStyle/>
          <a:p>
            <a:r>
              <a:rPr lang="en-US" dirty="0"/>
              <a:t>Question</a:t>
            </a:r>
          </a:p>
          <a:p>
            <a:r>
              <a:rPr lang="en-US" dirty="0"/>
              <a:t>No tracking!</a:t>
            </a:r>
          </a:p>
          <a:p>
            <a:r>
              <a:rPr lang="en-US" dirty="0"/>
              <a:t>Discuss BPC mission  IPM</a:t>
            </a:r>
          </a:p>
          <a:p>
            <a:r>
              <a:rPr lang="en-US" dirty="0"/>
              <a:t>Small staff</a:t>
            </a:r>
          </a:p>
          <a:p>
            <a:r>
              <a:rPr lang="en-US" dirty="0"/>
              <a:t>Hard to reach public</a:t>
            </a:r>
          </a:p>
          <a:p>
            <a:r>
              <a:rPr lang="en-US" dirty="0"/>
              <a:t>Risk verses benefits</a:t>
            </a:r>
          </a:p>
          <a:p>
            <a:r>
              <a:rPr lang="en-US" dirty="0"/>
              <a:t>We cannot make recommendations</a:t>
            </a:r>
          </a:p>
          <a:p>
            <a:endParaRPr lang="en-US" dirty="0"/>
          </a:p>
          <a:p>
            <a:r>
              <a:rPr lang="en-US" dirty="0"/>
              <a:t>ok</a:t>
            </a:r>
          </a:p>
          <a:p>
            <a:endParaRPr lang="en-US" dirty="0"/>
          </a:p>
        </p:txBody>
      </p:sp>
      <p:sp>
        <p:nvSpPr>
          <p:cNvPr id="4" name="Slide Number Placeholder 3"/>
          <p:cNvSpPr>
            <a:spLocks noGrp="1"/>
          </p:cNvSpPr>
          <p:nvPr>
            <p:ph type="sldNum" sz="quarter" idx="10"/>
          </p:nvPr>
        </p:nvSpPr>
        <p:spPr/>
        <p:txBody>
          <a:bodyPr/>
          <a:lstStyle/>
          <a:p>
            <a:pPr>
              <a:defRPr/>
            </a:pPr>
            <a:fld id="{0651D542-F6BA-4045-91C3-E27BC4F2B051}" type="slidenum">
              <a:rPr lang="en-US" smtClean="0"/>
              <a:pPr>
                <a:defRPr/>
              </a:pPr>
              <a:t>5</a:t>
            </a:fld>
            <a:endParaRPr lang="en-US" dirty="0"/>
          </a:p>
        </p:txBody>
      </p:sp>
    </p:spTree>
    <p:extLst>
      <p:ext uri="{BB962C8B-B14F-4D97-AF65-F5344CB8AC3E}">
        <p14:creationId xmlns:p14="http://schemas.microsoft.com/office/powerpoint/2010/main" val="36287371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2113" y="685800"/>
            <a:ext cx="6229350" cy="3505200"/>
          </a:xfrm>
        </p:spPr>
      </p:sp>
      <p:sp>
        <p:nvSpPr>
          <p:cNvPr id="3" name="Notes Placeholder 2"/>
          <p:cNvSpPr>
            <a:spLocks noGrp="1"/>
          </p:cNvSpPr>
          <p:nvPr>
            <p:ph type="body" idx="1"/>
          </p:nvPr>
        </p:nvSpPr>
        <p:spPr/>
        <p:txBody>
          <a:bodyPr/>
          <a:lstStyle/>
          <a:p>
            <a:r>
              <a:rPr lang="en-US" dirty="0"/>
              <a:t>Environmental effects  discuss food</a:t>
            </a:r>
          </a:p>
          <a:p>
            <a:r>
              <a:rPr lang="en-US" dirty="0"/>
              <a:t>USDA market basket</a:t>
            </a:r>
          </a:p>
          <a:p>
            <a:r>
              <a:rPr lang="en-US" dirty="0"/>
              <a:t>Food residues</a:t>
            </a:r>
          </a:p>
          <a:p>
            <a:r>
              <a:rPr lang="en-US" dirty="0"/>
              <a:t>Pesticide tolerances</a:t>
            </a:r>
          </a:p>
          <a:p>
            <a:r>
              <a:rPr lang="en-US" dirty="0"/>
              <a:t>Data 1 to 2 years behind </a:t>
            </a:r>
          </a:p>
          <a:p>
            <a:endParaRPr lang="en-US" dirty="0"/>
          </a:p>
          <a:p>
            <a:r>
              <a:rPr lang="en-US" dirty="0"/>
              <a:t>ok</a:t>
            </a:r>
          </a:p>
        </p:txBody>
      </p:sp>
      <p:sp>
        <p:nvSpPr>
          <p:cNvPr id="4" name="Slide Number Placeholder 3"/>
          <p:cNvSpPr>
            <a:spLocks noGrp="1"/>
          </p:cNvSpPr>
          <p:nvPr>
            <p:ph type="sldNum" sz="quarter" idx="10"/>
          </p:nvPr>
        </p:nvSpPr>
        <p:spPr/>
        <p:txBody>
          <a:bodyPr/>
          <a:lstStyle/>
          <a:p>
            <a:pPr>
              <a:defRPr/>
            </a:pPr>
            <a:fld id="{0651D542-F6BA-4045-91C3-E27BC4F2B051}" type="slidenum">
              <a:rPr lang="en-US" smtClean="0"/>
              <a:pPr>
                <a:defRPr/>
              </a:pPr>
              <a:t>50</a:t>
            </a:fld>
            <a:endParaRPr lang="en-US" dirty="0"/>
          </a:p>
        </p:txBody>
      </p:sp>
    </p:spTree>
    <p:extLst>
      <p:ext uri="{BB962C8B-B14F-4D97-AF65-F5344CB8AC3E}">
        <p14:creationId xmlns:p14="http://schemas.microsoft.com/office/powerpoint/2010/main" val="195058782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2113" y="685800"/>
            <a:ext cx="6229350" cy="3505200"/>
          </a:xfrm>
        </p:spPr>
      </p:sp>
      <p:sp>
        <p:nvSpPr>
          <p:cNvPr id="3" name="Notes Placeholder 2"/>
          <p:cNvSpPr>
            <a:spLocks noGrp="1"/>
          </p:cNvSpPr>
          <p:nvPr>
            <p:ph type="body" idx="1"/>
          </p:nvPr>
        </p:nvSpPr>
        <p:spPr/>
        <p:txBody>
          <a:bodyPr/>
          <a:lstStyle/>
          <a:p>
            <a:r>
              <a:rPr lang="en-US" dirty="0"/>
              <a:t>99 5 no or well below</a:t>
            </a:r>
          </a:p>
          <a:p>
            <a:r>
              <a:rPr lang="en-US" dirty="0"/>
              <a:t>Tolerance levels buffered 10000 to 100000 x</a:t>
            </a:r>
          </a:p>
          <a:p>
            <a:endParaRPr lang="en-US" dirty="0"/>
          </a:p>
          <a:p>
            <a:r>
              <a:rPr lang="en-US" dirty="0"/>
              <a:t>ok</a:t>
            </a:r>
          </a:p>
        </p:txBody>
      </p:sp>
      <p:sp>
        <p:nvSpPr>
          <p:cNvPr id="4" name="Slide Number Placeholder 3"/>
          <p:cNvSpPr>
            <a:spLocks noGrp="1"/>
          </p:cNvSpPr>
          <p:nvPr>
            <p:ph type="sldNum" sz="quarter" idx="10"/>
          </p:nvPr>
        </p:nvSpPr>
        <p:spPr/>
        <p:txBody>
          <a:bodyPr/>
          <a:lstStyle/>
          <a:p>
            <a:pPr>
              <a:defRPr/>
            </a:pPr>
            <a:fld id="{0651D542-F6BA-4045-91C3-E27BC4F2B051}" type="slidenum">
              <a:rPr lang="en-US" smtClean="0"/>
              <a:pPr>
                <a:defRPr/>
              </a:pPr>
              <a:t>51</a:t>
            </a:fld>
            <a:endParaRPr lang="en-US" dirty="0"/>
          </a:p>
        </p:txBody>
      </p:sp>
    </p:spTree>
    <p:extLst>
      <p:ext uri="{BB962C8B-B14F-4D97-AF65-F5344CB8AC3E}">
        <p14:creationId xmlns:p14="http://schemas.microsoft.com/office/powerpoint/2010/main" val="411914089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2113" y="685800"/>
            <a:ext cx="6229350" cy="3505200"/>
          </a:xfrm>
        </p:spPr>
      </p:sp>
      <p:sp>
        <p:nvSpPr>
          <p:cNvPr id="3" name="Notes Placeholder 2"/>
          <p:cNvSpPr>
            <a:spLocks noGrp="1"/>
          </p:cNvSpPr>
          <p:nvPr>
            <p:ph type="body" idx="1"/>
          </p:nvPr>
        </p:nvSpPr>
        <p:spPr/>
        <p:txBody>
          <a:bodyPr/>
          <a:lstStyle/>
          <a:p>
            <a:endParaRPr lang="en-US" dirty="0"/>
          </a:p>
          <a:p>
            <a:r>
              <a:rPr lang="en-US" dirty="0"/>
              <a:t>All data is below tolerance levels</a:t>
            </a:r>
          </a:p>
          <a:p>
            <a:r>
              <a:rPr lang="en-US" dirty="0"/>
              <a:t>Organic can have pesticide residue</a:t>
            </a:r>
          </a:p>
          <a:p>
            <a:r>
              <a:rPr lang="en-US" dirty="0"/>
              <a:t>Spinosad resistance is developing such as cpb</a:t>
            </a:r>
          </a:p>
          <a:p>
            <a:r>
              <a:rPr lang="en-US" dirty="0"/>
              <a:t>ok</a:t>
            </a:r>
          </a:p>
        </p:txBody>
      </p:sp>
      <p:sp>
        <p:nvSpPr>
          <p:cNvPr id="4" name="Slide Number Placeholder 3"/>
          <p:cNvSpPr>
            <a:spLocks noGrp="1"/>
          </p:cNvSpPr>
          <p:nvPr>
            <p:ph type="sldNum" sz="quarter" idx="10"/>
          </p:nvPr>
        </p:nvSpPr>
        <p:spPr/>
        <p:txBody>
          <a:bodyPr/>
          <a:lstStyle/>
          <a:p>
            <a:pPr>
              <a:defRPr/>
            </a:pPr>
            <a:fld id="{0651D542-F6BA-4045-91C3-E27BC4F2B051}" type="slidenum">
              <a:rPr lang="en-US" smtClean="0"/>
              <a:pPr>
                <a:defRPr/>
              </a:pPr>
              <a:t>52</a:t>
            </a:fld>
            <a:endParaRPr lang="en-US" dirty="0"/>
          </a:p>
        </p:txBody>
      </p:sp>
    </p:spTree>
    <p:extLst>
      <p:ext uri="{BB962C8B-B14F-4D97-AF65-F5344CB8AC3E}">
        <p14:creationId xmlns:p14="http://schemas.microsoft.com/office/powerpoint/2010/main" val="293557735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4C04CCB3-B02F-437E-AAF5-3AE5C8FC8DAB}" type="slidenum">
              <a:rPr lang="en-US" sz="1100"/>
              <a:pPr/>
              <a:t>53</a:t>
            </a:fld>
            <a:endParaRPr lang="en-US" sz="1100" dirty="0"/>
          </a:p>
        </p:txBody>
      </p:sp>
      <p:sp>
        <p:nvSpPr>
          <p:cNvPr id="203779" name="Rectangle 2"/>
          <p:cNvSpPr>
            <a:spLocks noGrp="1" noRot="1" noChangeAspect="1" noChangeArrowheads="1" noTextEdit="1"/>
          </p:cNvSpPr>
          <p:nvPr>
            <p:ph type="sldImg"/>
          </p:nvPr>
        </p:nvSpPr>
        <p:spPr>
          <a:xfrm>
            <a:off x="392113" y="685800"/>
            <a:ext cx="6229350" cy="3505200"/>
          </a:xfrm>
          <a:ln/>
        </p:spPr>
      </p:sp>
      <p:sp>
        <p:nvSpPr>
          <p:cNvPr id="203780" name="Rectangle 3"/>
          <p:cNvSpPr>
            <a:spLocks noGrp="1" noChangeArrowheads="1"/>
          </p:cNvSpPr>
          <p:nvPr>
            <p:ph type="body" idx="1"/>
          </p:nvPr>
        </p:nvSpPr>
        <p:spPr>
          <a:noFill/>
        </p:spPr>
        <p:txBody>
          <a:bodyPr/>
          <a:lstStyle/>
          <a:p>
            <a:r>
              <a:rPr lang="en-US" dirty="0"/>
              <a:t>Very important to read label</a:t>
            </a:r>
          </a:p>
          <a:p>
            <a:r>
              <a:rPr lang="en-US" dirty="0"/>
              <a:t>ok</a:t>
            </a:r>
          </a:p>
        </p:txBody>
      </p:sp>
    </p:spTree>
    <p:extLst>
      <p:ext uri="{BB962C8B-B14F-4D97-AF65-F5344CB8AC3E}">
        <p14:creationId xmlns:p14="http://schemas.microsoft.com/office/powerpoint/2010/main" val="265364268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lvl1pPr defTabSz="904875">
              <a:defRPr sz="2400">
                <a:solidFill>
                  <a:schemeClr val="tx1"/>
                </a:solidFill>
                <a:latin typeface="Times New Roman" pitchFamily="18" charset="0"/>
              </a:defRPr>
            </a:lvl1pPr>
            <a:lvl2pPr marL="742950" indent="-285750" defTabSz="904875">
              <a:defRPr sz="2400">
                <a:solidFill>
                  <a:schemeClr val="tx1"/>
                </a:solidFill>
                <a:latin typeface="Times New Roman" pitchFamily="18" charset="0"/>
              </a:defRPr>
            </a:lvl2pPr>
            <a:lvl3pPr marL="1143000" indent="-228600" defTabSz="904875">
              <a:defRPr sz="2400">
                <a:solidFill>
                  <a:schemeClr val="tx1"/>
                </a:solidFill>
                <a:latin typeface="Times New Roman" pitchFamily="18" charset="0"/>
              </a:defRPr>
            </a:lvl3pPr>
            <a:lvl4pPr marL="1600200" indent="-228600" defTabSz="904875">
              <a:defRPr sz="2400">
                <a:solidFill>
                  <a:schemeClr val="tx1"/>
                </a:solidFill>
                <a:latin typeface="Times New Roman" pitchFamily="18" charset="0"/>
              </a:defRPr>
            </a:lvl4pPr>
            <a:lvl5pPr marL="2057400" indent="-228600" defTabSz="904875">
              <a:defRPr sz="2400">
                <a:solidFill>
                  <a:schemeClr val="tx1"/>
                </a:solidFill>
                <a:latin typeface="Times New Roman" pitchFamily="18" charset="0"/>
              </a:defRPr>
            </a:lvl5pPr>
            <a:lvl6pPr marL="2514600" indent="-228600" defTabSz="904875" eaLnBrk="0" fontAlgn="base" hangingPunct="0">
              <a:spcBef>
                <a:spcPct val="0"/>
              </a:spcBef>
              <a:spcAft>
                <a:spcPct val="0"/>
              </a:spcAft>
              <a:defRPr sz="2400">
                <a:solidFill>
                  <a:schemeClr val="tx1"/>
                </a:solidFill>
                <a:latin typeface="Times New Roman" pitchFamily="18" charset="0"/>
              </a:defRPr>
            </a:lvl6pPr>
            <a:lvl7pPr marL="2971800" indent="-228600" defTabSz="904875" eaLnBrk="0" fontAlgn="base" hangingPunct="0">
              <a:spcBef>
                <a:spcPct val="0"/>
              </a:spcBef>
              <a:spcAft>
                <a:spcPct val="0"/>
              </a:spcAft>
              <a:defRPr sz="2400">
                <a:solidFill>
                  <a:schemeClr val="tx1"/>
                </a:solidFill>
                <a:latin typeface="Times New Roman" pitchFamily="18" charset="0"/>
              </a:defRPr>
            </a:lvl7pPr>
            <a:lvl8pPr marL="3429000" indent="-228600" defTabSz="904875" eaLnBrk="0" fontAlgn="base" hangingPunct="0">
              <a:spcBef>
                <a:spcPct val="0"/>
              </a:spcBef>
              <a:spcAft>
                <a:spcPct val="0"/>
              </a:spcAft>
              <a:defRPr sz="2400">
                <a:solidFill>
                  <a:schemeClr val="tx1"/>
                </a:solidFill>
                <a:latin typeface="Times New Roman" pitchFamily="18" charset="0"/>
              </a:defRPr>
            </a:lvl8pPr>
            <a:lvl9pPr marL="3886200" indent="-228600" defTabSz="904875" eaLnBrk="0" fontAlgn="base" hangingPunct="0">
              <a:spcBef>
                <a:spcPct val="0"/>
              </a:spcBef>
              <a:spcAft>
                <a:spcPct val="0"/>
              </a:spcAft>
              <a:defRPr sz="2400">
                <a:solidFill>
                  <a:schemeClr val="tx1"/>
                </a:solidFill>
                <a:latin typeface="Times New Roman" pitchFamily="18" charset="0"/>
              </a:defRPr>
            </a:lvl9pPr>
          </a:lstStyle>
          <a:p>
            <a:fld id="{A6083D85-29D4-4114-BC0B-329F55615362}" type="slidenum">
              <a:rPr lang="en-US" sz="1100" smtClean="0"/>
              <a:pPr/>
              <a:t>54</a:t>
            </a:fld>
            <a:endParaRPr lang="en-US" sz="1100" dirty="0"/>
          </a:p>
        </p:txBody>
      </p:sp>
      <p:sp>
        <p:nvSpPr>
          <p:cNvPr id="182275" name="Rectangle 2"/>
          <p:cNvSpPr>
            <a:spLocks noGrp="1" noRot="1" noChangeAspect="1" noChangeArrowheads="1" noTextEdit="1"/>
          </p:cNvSpPr>
          <p:nvPr>
            <p:ph type="sldImg"/>
          </p:nvPr>
        </p:nvSpPr>
        <p:spPr>
          <a:xfrm>
            <a:off x="392113" y="685800"/>
            <a:ext cx="6229350" cy="3505200"/>
          </a:xfrm>
          <a:ln/>
        </p:spPr>
      </p:sp>
      <p:sp>
        <p:nvSpPr>
          <p:cNvPr id="182276" name="Rectangle 3"/>
          <p:cNvSpPr>
            <a:spLocks noGrp="1" noChangeArrowheads="1"/>
          </p:cNvSpPr>
          <p:nvPr>
            <p:ph type="body" idx="1"/>
          </p:nvPr>
        </p:nvSpPr>
        <p:spPr>
          <a:noFill/>
        </p:spPr>
        <p:txBody>
          <a:bodyPr/>
          <a:lstStyle/>
          <a:p>
            <a:r>
              <a:rPr lang="en-US" dirty="0"/>
              <a:t>Check your surroundings</a:t>
            </a:r>
          </a:p>
          <a:p>
            <a:r>
              <a:rPr lang="en-US" dirty="0"/>
              <a:t>Wells gardens clothes lines neighbors</a:t>
            </a:r>
          </a:p>
          <a:p>
            <a:r>
              <a:rPr lang="en-US" dirty="0"/>
              <a:t>Kids toys wind speed</a:t>
            </a:r>
          </a:p>
          <a:p>
            <a:endParaRPr lang="en-US" dirty="0"/>
          </a:p>
          <a:p>
            <a:r>
              <a:rPr lang="en-US" dirty="0"/>
              <a:t>ok</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CBF01F4C-1540-4785-BC19-85E09DC63344}" type="slidenum">
              <a:rPr lang="en-US" smtClean="0"/>
              <a:pPr eaLnBrk="1" hangingPunct="1"/>
              <a:t>55</a:t>
            </a:fld>
            <a:endParaRPr lang="en-US" dirty="0"/>
          </a:p>
        </p:txBody>
      </p:sp>
      <p:sp>
        <p:nvSpPr>
          <p:cNvPr id="288771" name="Rectangle 2"/>
          <p:cNvSpPr>
            <a:spLocks noGrp="1" noRot="1" noChangeAspect="1" noChangeArrowheads="1" noTextEdit="1"/>
          </p:cNvSpPr>
          <p:nvPr>
            <p:ph type="sldImg"/>
          </p:nvPr>
        </p:nvSpPr>
        <p:spPr>
          <a:xfrm>
            <a:off x="392113" y="685800"/>
            <a:ext cx="6229350" cy="3505200"/>
          </a:xfrm>
          <a:ln/>
        </p:spPr>
      </p:sp>
      <p:sp>
        <p:nvSpPr>
          <p:cNvPr id="288772" name="Rectangle 3"/>
          <p:cNvSpPr>
            <a:spLocks noGrp="1" noChangeArrowheads="1"/>
          </p:cNvSpPr>
          <p:nvPr>
            <p:ph type="body" idx="1"/>
          </p:nvPr>
        </p:nvSpPr>
        <p:spPr>
          <a:noFill/>
        </p:spPr>
        <p:txBody>
          <a:bodyPr/>
          <a:lstStyle/>
          <a:p>
            <a:pPr eaLnBrk="1" hangingPunct="1"/>
            <a:r>
              <a:rPr lang="en-US" dirty="0"/>
              <a:t>Depends of the product</a:t>
            </a:r>
          </a:p>
          <a:p>
            <a:pPr eaLnBrk="1" hangingPunct="1"/>
            <a:endParaRPr lang="en-US" dirty="0"/>
          </a:p>
          <a:p>
            <a:pPr eaLnBrk="1" hangingPunct="1"/>
            <a:r>
              <a:rPr lang="en-US" dirty="0"/>
              <a:t>ok</a:t>
            </a:r>
          </a:p>
        </p:txBody>
      </p:sp>
    </p:spTree>
    <p:extLst>
      <p:ext uri="{BB962C8B-B14F-4D97-AF65-F5344CB8AC3E}">
        <p14:creationId xmlns:p14="http://schemas.microsoft.com/office/powerpoint/2010/main" val="203171051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6EB5CBA0-92A8-4592-B8D1-8275F42E6FBA}" type="slidenum">
              <a:rPr lang="en-US" smtClean="0">
                <a:solidFill>
                  <a:prstClr val="black"/>
                </a:solidFill>
              </a:rPr>
              <a:pPr eaLnBrk="1" hangingPunct="1"/>
              <a:t>56</a:t>
            </a:fld>
            <a:endParaRPr lang="en-US" dirty="0">
              <a:solidFill>
                <a:prstClr val="black"/>
              </a:solidFill>
            </a:endParaRPr>
          </a:p>
        </p:txBody>
      </p:sp>
      <p:sp>
        <p:nvSpPr>
          <p:cNvPr id="286723" name="Rectangle 2"/>
          <p:cNvSpPr>
            <a:spLocks noGrp="1" noRot="1" noChangeAspect="1" noChangeArrowheads="1" noTextEdit="1"/>
          </p:cNvSpPr>
          <p:nvPr>
            <p:ph type="sldImg"/>
          </p:nvPr>
        </p:nvSpPr>
        <p:spPr>
          <a:ln/>
        </p:spPr>
      </p:sp>
      <p:sp>
        <p:nvSpPr>
          <p:cNvPr id="286724"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136655954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2113" y="685800"/>
            <a:ext cx="6229350" cy="3505200"/>
          </a:xfrm>
        </p:spPr>
      </p:sp>
      <p:sp>
        <p:nvSpPr>
          <p:cNvPr id="3" name="Notes Placeholder 2"/>
          <p:cNvSpPr>
            <a:spLocks noGrp="1"/>
          </p:cNvSpPr>
          <p:nvPr>
            <p:ph type="body" idx="1"/>
          </p:nvPr>
        </p:nvSpPr>
        <p:spPr/>
        <p:txBody>
          <a:bodyPr/>
          <a:lstStyle/>
          <a:p>
            <a:r>
              <a:rPr lang="en-US" dirty="0"/>
              <a:t>Temik was found in Aroostook county no loner used</a:t>
            </a:r>
          </a:p>
          <a:p>
            <a:r>
              <a:rPr lang="en-US" dirty="0"/>
              <a:t>State wide program</a:t>
            </a:r>
          </a:p>
          <a:p>
            <a:endParaRPr lang="en-US" dirty="0"/>
          </a:p>
          <a:p>
            <a:r>
              <a:rPr lang="en-US" dirty="0"/>
              <a:t>ok</a:t>
            </a:r>
          </a:p>
        </p:txBody>
      </p:sp>
      <p:sp>
        <p:nvSpPr>
          <p:cNvPr id="4" name="Slide Number Placeholder 3"/>
          <p:cNvSpPr>
            <a:spLocks noGrp="1"/>
          </p:cNvSpPr>
          <p:nvPr>
            <p:ph type="sldNum" sz="quarter" idx="10"/>
          </p:nvPr>
        </p:nvSpPr>
        <p:spPr/>
        <p:txBody>
          <a:bodyPr/>
          <a:lstStyle/>
          <a:p>
            <a:pPr>
              <a:defRPr/>
            </a:pPr>
            <a:fld id="{0651D542-F6BA-4045-91C3-E27BC4F2B051}" type="slidenum">
              <a:rPr lang="en-US" smtClean="0"/>
              <a:pPr>
                <a:defRPr/>
              </a:pPr>
              <a:t>57</a:t>
            </a:fld>
            <a:endParaRPr lang="en-US" dirty="0"/>
          </a:p>
        </p:txBody>
      </p:sp>
    </p:spTree>
    <p:extLst>
      <p:ext uri="{BB962C8B-B14F-4D97-AF65-F5344CB8AC3E}">
        <p14:creationId xmlns:p14="http://schemas.microsoft.com/office/powerpoint/2010/main" val="278374491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7"/>
          <p:cNvSpPr>
            <a:spLocks noGrp="1" noChangeArrowheads="1"/>
          </p:cNvSpPr>
          <p:nvPr>
            <p:ph type="sldNum" sz="quarter" idx="5"/>
          </p:nvPr>
        </p:nvSpPr>
        <p:spPr>
          <a:noFill/>
        </p:spPr>
        <p:txBody>
          <a:bodyPr/>
          <a:lstStyle>
            <a:lvl1pPr defTabSz="922571" eaLnBrk="0" hangingPunct="0">
              <a:defRPr>
                <a:solidFill>
                  <a:schemeClr val="tx1"/>
                </a:solidFill>
                <a:latin typeface="Arial" charset="0"/>
              </a:defRPr>
            </a:lvl1pPr>
            <a:lvl2pPr marL="716025" indent="-275394" defTabSz="922571" eaLnBrk="0" hangingPunct="0">
              <a:defRPr>
                <a:solidFill>
                  <a:schemeClr val="tx1"/>
                </a:solidFill>
                <a:latin typeface="Arial" charset="0"/>
              </a:defRPr>
            </a:lvl2pPr>
            <a:lvl3pPr marL="1101577" indent="-220316" defTabSz="922571" eaLnBrk="0" hangingPunct="0">
              <a:defRPr>
                <a:solidFill>
                  <a:schemeClr val="tx1"/>
                </a:solidFill>
                <a:latin typeface="Arial" charset="0"/>
              </a:defRPr>
            </a:lvl3pPr>
            <a:lvl4pPr marL="1542207" indent="-220316" defTabSz="922571" eaLnBrk="0" hangingPunct="0">
              <a:defRPr>
                <a:solidFill>
                  <a:schemeClr val="tx1"/>
                </a:solidFill>
                <a:latin typeface="Arial" charset="0"/>
              </a:defRPr>
            </a:lvl4pPr>
            <a:lvl5pPr marL="1982838" indent="-220316" defTabSz="922571" eaLnBrk="0" hangingPunct="0">
              <a:defRPr>
                <a:solidFill>
                  <a:schemeClr val="tx1"/>
                </a:solidFill>
                <a:latin typeface="Arial" charset="0"/>
              </a:defRPr>
            </a:lvl5pPr>
            <a:lvl6pPr marL="2423468" indent="-220316" defTabSz="922571" eaLnBrk="0" fontAlgn="base" hangingPunct="0">
              <a:spcBef>
                <a:spcPct val="0"/>
              </a:spcBef>
              <a:spcAft>
                <a:spcPct val="0"/>
              </a:spcAft>
              <a:defRPr>
                <a:solidFill>
                  <a:schemeClr val="tx1"/>
                </a:solidFill>
                <a:latin typeface="Arial" charset="0"/>
              </a:defRPr>
            </a:lvl6pPr>
            <a:lvl7pPr marL="2864099" indent="-220316" defTabSz="922571" eaLnBrk="0" fontAlgn="base" hangingPunct="0">
              <a:spcBef>
                <a:spcPct val="0"/>
              </a:spcBef>
              <a:spcAft>
                <a:spcPct val="0"/>
              </a:spcAft>
              <a:defRPr>
                <a:solidFill>
                  <a:schemeClr val="tx1"/>
                </a:solidFill>
                <a:latin typeface="Arial" charset="0"/>
              </a:defRPr>
            </a:lvl7pPr>
            <a:lvl8pPr marL="3304728" indent="-220316" defTabSz="922571" eaLnBrk="0" fontAlgn="base" hangingPunct="0">
              <a:spcBef>
                <a:spcPct val="0"/>
              </a:spcBef>
              <a:spcAft>
                <a:spcPct val="0"/>
              </a:spcAft>
              <a:defRPr>
                <a:solidFill>
                  <a:schemeClr val="tx1"/>
                </a:solidFill>
                <a:latin typeface="Arial" charset="0"/>
              </a:defRPr>
            </a:lvl8pPr>
            <a:lvl9pPr marL="3745359" indent="-220316" defTabSz="922571" eaLnBrk="0" fontAlgn="base" hangingPunct="0">
              <a:spcBef>
                <a:spcPct val="0"/>
              </a:spcBef>
              <a:spcAft>
                <a:spcPct val="0"/>
              </a:spcAft>
              <a:defRPr>
                <a:solidFill>
                  <a:schemeClr val="tx1"/>
                </a:solidFill>
                <a:latin typeface="Arial" charset="0"/>
              </a:defRPr>
            </a:lvl9pPr>
          </a:lstStyle>
          <a:p>
            <a:pPr eaLnBrk="1" hangingPunct="1"/>
            <a:fld id="{623BAC60-9BE2-452B-A198-614394885E9A}" type="slidenum">
              <a:rPr lang="en-US" smtClean="0">
                <a:solidFill>
                  <a:prstClr val="black"/>
                </a:solidFill>
              </a:rPr>
              <a:pPr eaLnBrk="1" hangingPunct="1"/>
              <a:t>58</a:t>
            </a:fld>
            <a:endParaRPr lang="en-US" dirty="0">
              <a:solidFill>
                <a:prstClr val="black"/>
              </a:solidFill>
            </a:endParaRPr>
          </a:p>
        </p:txBody>
      </p:sp>
      <p:sp>
        <p:nvSpPr>
          <p:cNvPr id="287747" name="Rectangle 2"/>
          <p:cNvSpPr>
            <a:spLocks noGrp="1" noRot="1" noChangeAspect="1" noChangeArrowheads="1" noTextEdit="1"/>
          </p:cNvSpPr>
          <p:nvPr>
            <p:ph type="sldImg"/>
          </p:nvPr>
        </p:nvSpPr>
        <p:spPr>
          <a:xfrm>
            <a:off x="392113" y="685800"/>
            <a:ext cx="6229350" cy="3505200"/>
          </a:xfrm>
          <a:ln/>
        </p:spPr>
      </p:sp>
      <p:sp>
        <p:nvSpPr>
          <p:cNvPr id="287748" name="Rectangle 3"/>
          <p:cNvSpPr>
            <a:spLocks noGrp="1" noChangeArrowheads="1"/>
          </p:cNvSpPr>
          <p:nvPr>
            <p:ph type="body" idx="1"/>
          </p:nvPr>
        </p:nvSpPr>
        <p:spPr>
          <a:noFill/>
        </p:spPr>
        <p:txBody>
          <a:bodyPr/>
          <a:lstStyle/>
          <a:p>
            <a:pPr eaLnBrk="1" hangingPunct="1"/>
            <a:r>
              <a:rPr lang="en-US" dirty="0"/>
              <a:t>Sampling since 1994</a:t>
            </a:r>
          </a:p>
          <a:p>
            <a:pPr eaLnBrk="1" hangingPunct="1"/>
            <a:r>
              <a:rPr lang="en-US" dirty="0"/>
              <a:t>Sample wells with ¼ mile</a:t>
            </a:r>
          </a:p>
          <a:p>
            <a:pPr eaLnBrk="1" hangingPunct="1"/>
            <a:r>
              <a:rPr lang="en-US" dirty="0"/>
              <a:t>Downhill from agricultural fields</a:t>
            </a:r>
          </a:p>
          <a:p>
            <a:pPr eaLnBrk="1" hangingPunct="1"/>
            <a:endParaRPr lang="en-US" dirty="0"/>
          </a:p>
          <a:p>
            <a:pPr eaLnBrk="1" hangingPunct="1"/>
            <a:r>
              <a:rPr lang="en-US" dirty="0"/>
              <a:t>ok</a:t>
            </a:r>
          </a:p>
        </p:txBody>
      </p:sp>
    </p:spTree>
    <p:extLst>
      <p:ext uri="{BB962C8B-B14F-4D97-AF65-F5344CB8AC3E}">
        <p14:creationId xmlns:p14="http://schemas.microsoft.com/office/powerpoint/2010/main" val="245040824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2113" y="685800"/>
            <a:ext cx="6229350" cy="3505200"/>
          </a:xfrm>
        </p:spPr>
      </p:sp>
      <p:sp>
        <p:nvSpPr>
          <p:cNvPr id="3" name="Notes Placeholder 2"/>
          <p:cNvSpPr>
            <a:spLocks noGrp="1"/>
          </p:cNvSpPr>
          <p:nvPr>
            <p:ph type="body" idx="1"/>
          </p:nvPr>
        </p:nvSpPr>
        <p:spPr/>
        <p:txBody>
          <a:bodyPr/>
          <a:lstStyle/>
          <a:p>
            <a:r>
              <a:rPr lang="en-US" dirty="0"/>
              <a:t>This year new test</a:t>
            </a:r>
          </a:p>
          <a:p>
            <a:r>
              <a:rPr lang="en-US" dirty="0"/>
              <a:t>200 wells</a:t>
            </a:r>
          </a:p>
          <a:p>
            <a:r>
              <a:rPr lang="en-US" dirty="0"/>
              <a:t>Arsenic also a concern</a:t>
            </a:r>
          </a:p>
          <a:p>
            <a:r>
              <a:rPr lang="en-US" dirty="0"/>
              <a:t>Radon also a problem</a:t>
            </a:r>
          </a:p>
          <a:p>
            <a:r>
              <a:rPr lang="en-US" dirty="0"/>
              <a:t>ok</a:t>
            </a:r>
          </a:p>
        </p:txBody>
      </p:sp>
      <p:sp>
        <p:nvSpPr>
          <p:cNvPr id="4" name="Slide Number Placeholder 3"/>
          <p:cNvSpPr>
            <a:spLocks noGrp="1"/>
          </p:cNvSpPr>
          <p:nvPr>
            <p:ph type="sldNum" sz="quarter" idx="10"/>
          </p:nvPr>
        </p:nvSpPr>
        <p:spPr/>
        <p:txBody>
          <a:bodyPr/>
          <a:lstStyle/>
          <a:p>
            <a:pPr>
              <a:defRPr/>
            </a:pPr>
            <a:fld id="{0651D542-F6BA-4045-91C3-E27BC4F2B051}" type="slidenum">
              <a:rPr lang="en-US" smtClean="0"/>
              <a:pPr>
                <a:defRPr/>
              </a:pPr>
              <a:t>59</a:t>
            </a:fld>
            <a:endParaRPr lang="en-US" dirty="0"/>
          </a:p>
        </p:txBody>
      </p:sp>
    </p:spTree>
    <p:extLst>
      <p:ext uri="{BB962C8B-B14F-4D97-AF65-F5344CB8AC3E}">
        <p14:creationId xmlns:p14="http://schemas.microsoft.com/office/powerpoint/2010/main" val="26165625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7E1A4B-F379-4C9C-9F53-1E199B8DD0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68291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68AC971E-9F52-4C40-80AE-8EEF4EC8E416}" type="slidenum">
              <a:rPr lang="en-US" sz="1100"/>
              <a:pPr/>
              <a:t>60</a:t>
            </a:fld>
            <a:endParaRPr lang="en-US" sz="1100" dirty="0"/>
          </a:p>
        </p:txBody>
      </p:sp>
      <p:sp>
        <p:nvSpPr>
          <p:cNvPr id="207875" name="Rectangle 2"/>
          <p:cNvSpPr>
            <a:spLocks noGrp="1" noRot="1" noChangeAspect="1" noChangeArrowheads="1" noTextEdit="1"/>
          </p:cNvSpPr>
          <p:nvPr>
            <p:ph type="sldImg"/>
          </p:nvPr>
        </p:nvSpPr>
        <p:spPr>
          <a:xfrm>
            <a:off x="392113" y="685800"/>
            <a:ext cx="6229350" cy="3505200"/>
          </a:xfrm>
          <a:ln/>
        </p:spPr>
      </p:sp>
      <p:sp>
        <p:nvSpPr>
          <p:cNvPr id="207876" name="Rectangle 3"/>
          <p:cNvSpPr>
            <a:spLocks noGrp="1" noChangeArrowheads="1"/>
          </p:cNvSpPr>
          <p:nvPr>
            <p:ph type="body" idx="1"/>
          </p:nvPr>
        </p:nvSpPr>
        <p:spPr>
          <a:noFill/>
        </p:spPr>
        <p:txBody>
          <a:bodyPr/>
          <a:lstStyle/>
          <a:p>
            <a:r>
              <a:rPr lang="en-US" dirty="0"/>
              <a:t>Chapter 31 rules against spraying within 25 of water</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2113" y="685800"/>
            <a:ext cx="6229350" cy="3505200"/>
          </a:xfrm>
        </p:spPr>
      </p:sp>
      <p:sp>
        <p:nvSpPr>
          <p:cNvPr id="3" name="Notes Placeholder 2"/>
          <p:cNvSpPr>
            <a:spLocks noGrp="1"/>
          </p:cNvSpPr>
          <p:nvPr>
            <p:ph type="body" idx="1"/>
          </p:nvPr>
        </p:nvSpPr>
        <p:spPr/>
        <p:txBody>
          <a:bodyPr/>
          <a:lstStyle/>
          <a:p>
            <a:r>
              <a:rPr lang="en-US" dirty="0"/>
              <a:t>Concerns for what you apply may end up somewhere else</a:t>
            </a:r>
          </a:p>
          <a:p>
            <a:r>
              <a:rPr lang="en-US" dirty="0"/>
              <a:t>Much more testing needed</a:t>
            </a:r>
          </a:p>
          <a:p>
            <a:r>
              <a:rPr lang="en-US" dirty="0"/>
              <a:t>What you put on your lawn may end up somewhere else</a:t>
            </a:r>
          </a:p>
          <a:p>
            <a:endParaRPr lang="en-US" dirty="0"/>
          </a:p>
          <a:p>
            <a:endParaRPr lang="en-US" dirty="0"/>
          </a:p>
          <a:p>
            <a:r>
              <a:rPr lang="en-US" dirty="0"/>
              <a:t>ok</a:t>
            </a:r>
          </a:p>
        </p:txBody>
      </p:sp>
      <p:sp>
        <p:nvSpPr>
          <p:cNvPr id="4" name="Slide Number Placeholder 3"/>
          <p:cNvSpPr>
            <a:spLocks noGrp="1"/>
          </p:cNvSpPr>
          <p:nvPr>
            <p:ph type="sldNum" sz="quarter" idx="10"/>
          </p:nvPr>
        </p:nvSpPr>
        <p:spPr/>
        <p:txBody>
          <a:bodyPr/>
          <a:lstStyle/>
          <a:p>
            <a:pPr>
              <a:defRPr/>
            </a:pPr>
            <a:fld id="{0651D542-F6BA-4045-91C3-E27BC4F2B051}" type="slidenum">
              <a:rPr lang="en-US" smtClean="0"/>
              <a:pPr>
                <a:defRPr/>
              </a:pPr>
              <a:t>61</a:t>
            </a:fld>
            <a:endParaRPr lang="en-US" dirty="0"/>
          </a:p>
        </p:txBody>
      </p:sp>
    </p:spTree>
    <p:extLst>
      <p:ext uri="{BB962C8B-B14F-4D97-AF65-F5344CB8AC3E}">
        <p14:creationId xmlns:p14="http://schemas.microsoft.com/office/powerpoint/2010/main" val="191533769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2113" y="685800"/>
            <a:ext cx="6229350" cy="3505200"/>
          </a:xfrm>
        </p:spPr>
      </p:sp>
      <p:sp>
        <p:nvSpPr>
          <p:cNvPr id="3" name="Notes Placeholder 2"/>
          <p:cNvSpPr>
            <a:spLocks noGrp="1"/>
          </p:cNvSpPr>
          <p:nvPr>
            <p:ph type="body" idx="1"/>
          </p:nvPr>
        </p:nvSpPr>
        <p:spPr/>
        <p:txBody>
          <a:bodyPr/>
          <a:lstStyle/>
          <a:p>
            <a:r>
              <a:rPr lang="en-US" dirty="0"/>
              <a:t>Very limited sampling</a:t>
            </a:r>
          </a:p>
        </p:txBody>
      </p:sp>
      <p:sp>
        <p:nvSpPr>
          <p:cNvPr id="4" name="Slide Number Placeholder 3"/>
          <p:cNvSpPr>
            <a:spLocks noGrp="1"/>
          </p:cNvSpPr>
          <p:nvPr>
            <p:ph type="sldNum" sz="quarter" idx="10"/>
          </p:nvPr>
        </p:nvSpPr>
        <p:spPr/>
        <p:txBody>
          <a:bodyPr/>
          <a:lstStyle/>
          <a:p>
            <a:fld id="{C17E1A4B-F379-4C9C-9F53-1E199B8DD09B}" type="slidenum">
              <a:rPr lang="en-US" smtClean="0"/>
              <a:t>62</a:t>
            </a:fld>
            <a:endParaRPr lang="en-US" dirty="0"/>
          </a:p>
        </p:txBody>
      </p:sp>
    </p:spTree>
    <p:extLst>
      <p:ext uri="{BB962C8B-B14F-4D97-AF65-F5344CB8AC3E}">
        <p14:creationId xmlns:p14="http://schemas.microsoft.com/office/powerpoint/2010/main" val="127571862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2113" y="685800"/>
            <a:ext cx="6229350" cy="3505200"/>
          </a:xfrm>
        </p:spPr>
      </p:sp>
      <p:sp>
        <p:nvSpPr>
          <p:cNvPr id="3" name="Notes Placeholder 2"/>
          <p:cNvSpPr>
            <a:spLocks noGrp="1"/>
          </p:cNvSpPr>
          <p:nvPr>
            <p:ph type="body" idx="1"/>
          </p:nvPr>
        </p:nvSpPr>
        <p:spPr/>
        <p:txBody>
          <a:bodyPr/>
          <a:lstStyle/>
          <a:p>
            <a:r>
              <a:rPr lang="en-US" dirty="0"/>
              <a:t>No general conclusions</a:t>
            </a:r>
          </a:p>
          <a:p>
            <a:r>
              <a:rPr lang="en-US" dirty="0"/>
              <a:t>More data needed</a:t>
            </a:r>
          </a:p>
          <a:p>
            <a:r>
              <a:rPr lang="en-US" dirty="0"/>
              <a:t>ok</a:t>
            </a:r>
          </a:p>
          <a:p>
            <a:endParaRPr lang="en-US" dirty="0"/>
          </a:p>
        </p:txBody>
      </p:sp>
      <p:sp>
        <p:nvSpPr>
          <p:cNvPr id="4" name="Slide Number Placeholder 3"/>
          <p:cNvSpPr>
            <a:spLocks noGrp="1"/>
          </p:cNvSpPr>
          <p:nvPr>
            <p:ph type="sldNum" sz="quarter" idx="10"/>
          </p:nvPr>
        </p:nvSpPr>
        <p:spPr/>
        <p:txBody>
          <a:bodyPr/>
          <a:lstStyle/>
          <a:p>
            <a:fld id="{C17E1A4B-F379-4C9C-9F53-1E199B8DD09B}" type="slidenum">
              <a:rPr lang="en-US" smtClean="0"/>
              <a:t>63</a:t>
            </a:fld>
            <a:endParaRPr lang="en-US" dirty="0"/>
          </a:p>
        </p:txBody>
      </p:sp>
    </p:spTree>
    <p:extLst>
      <p:ext uri="{BB962C8B-B14F-4D97-AF65-F5344CB8AC3E}">
        <p14:creationId xmlns:p14="http://schemas.microsoft.com/office/powerpoint/2010/main" val="12857389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2113" y="685800"/>
            <a:ext cx="6229350" cy="3505200"/>
          </a:xfrm>
        </p:spPr>
      </p:sp>
      <p:sp>
        <p:nvSpPr>
          <p:cNvPr id="3" name="Notes Placeholder 2"/>
          <p:cNvSpPr>
            <a:spLocks noGrp="1"/>
          </p:cNvSpPr>
          <p:nvPr>
            <p:ph type="body" idx="1"/>
          </p:nvPr>
        </p:nvSpPr>
        <p:spPr/>
        <p:txBody>
          <a:bodyPr/>
          <a:lstStyle/>
          <a:p>
            <a:r>
              <a:rPr lang="en-US" dirty="0"/>
              <a:t>Diazinon is no longer available replaced by synthetic pyrethroids</a:t>
            </a:r>
          </a:p>
          <a:p>
            <a:r>
              <a:rPr lang="en-US" dirty="0"/>
              <a:t>Not water soluble, cling to sediments</a:t>
            </a:r>
          </a:p>
          <a:p>
            <a:endParaRPr lang="en-US" dirty="0"/>
          </a:p>
          <a:p>
            <a:r>
              <a:rPr lang="en-US" dirty="0"/>
              <a:t>ok</a:t>
            </a:r>
          </a:p>
        </p:txBody>
      </p:sp>
      <p:sp>
        <p:nvSpPr>
          <p:cNvPr id="4" name="Slide Number Placeholder 3"/>
          <p:cNvSpPr>
            <a:spLocks noGrp="1"/>
          </p:cNvSpPr>
          <p:nvPr>
            <p:ph type="sldNum" sz="quarter" idx="10"/>
          </p:nvPr>
        </p:nvSpPr>
        <p:spPr/>
        <p:txBody>
          <a:bodyPr/>
          <a:lstStyle/>
          <a:p>
            <a:pPr>
              <a:defRPr/>
            </a:pPr>
            <a:fld id="{0651D542-F6BA-4045-91C3-E27BC4F2B051}" type="slidenum">
              <a:rPr lang="en-US" smtClean="0"/>
              <a:pPr>
                <a:defRPr/>
              </a:pPr>
              <a:t>64</a:t>
            </a:fld>
            <a:endParaRPr lang="en-US" dirty="0"/>
          </a:p>
        </p:txBody>
      </p:sp>
    </p:spTree>
    <p:extLst>
      <p:ext uri="{BB962C8B-B14F-4D97-AF65-F5344CB8AC3E}">
        <p14:creationId xmlns:p14="http://schemas.microsoft.com/office/powerpoint/2010/main" val="67251119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98B5D129-F7DB-4928-BEB5-DF41EF8BE129}" type="slidenum">
              <a:rPr lang="en-US" sz="1100"/>
              <a:pPr/>
              <a:t>65</a:t>
            </a:fld>
            <a:endParaRPr lang="en-US" sz="1100" dirty="0"/>
          </a:p>
        </p:txBody>
      </p:sp>
      <p:sp>
        <p:nvSpPr>
          <p:cNvPr id="209923" name="Rectangle 2"/>
          <p:cNvSpPr>
            <a:spLocks noGrp="1" noRot="1" noChangeAspect="1" noChangeArrowheads="1" noTextEdit="1"/>
          </p:cNvSpPr>
          <p:nvPr>
            <p:ph type="sldImg"/>
          </p:nvPr>
        </p:nvSpPr>
        <p:spPr>
          <a:xfrm>
            <a:off x="392113" y="685800"/>
            <a:ext cx="6229350" cy="3505200"/>
          </a:xfrm>
          <a:ln/>
        </p:spPr>
      </p:sp>
      <p:sp>
        <p:nvSpPr>
          <p:cNvPr id="209924" name="Rectangle 3"/>
          <p:cNvSpPr>
            <a:spLocks noGrp="1" noChangeArrowheads="1"/>
          </p:cNvSpPr>
          <p:nvPr>
            <p:ph type="body" idx="1"/>
          </p:nvPr>
        </p:nvSpPr>
        <p:spPr>
          <a:noFill/>
        </p:spPr>
        <p:txBody>
          <a:bodyPr/>
          <a:lstStyle/>
          <a:p>
            <a:r>
              <a:rPr lang="en-US" dirty="0"/>
              <a:t>Pesticides used in the urban environment</a:t>
            </a:r>
          </a:p>
          <a:p>
            <a:r>
              <a:rPr lang="en-US" dirty="0"/>
              <a:t>Phosphorus can be a problem</a:t>
            </a:r>
          </a:p>
          <a:p>
            <a:r>
              <a:rPr lang="en-US" dirty="0"/>
              <a:t>Excess in fresh water</a:t>
            </a:r>
          </a:p>
          <a:p>
            <a:endParaRPr lang="en-US"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85CCF3F7-34A9-461F-83D8-249B778CFA09}" type="slidenum">
              <a:rPr lang="en-US" sz="1100"/>
              <a:pPr/>
              <a:t>66</a:t>
            </a:fld>
            <a:endParaRPr lang="en-US" sz="1100" dirty="0"/>
          </a:p>
        </p:txBody>
      </p:sp>
      <p:sp>
        <p:nvSpPr>
          <p:cNvPr id="210947" name="Rectangle 2"/>
          <p:cNvSpPr>
            <a:spLocks noGrp="1" noRot="1" noChangeAspect="1" noChangeArrowheads="1" noTextEdit="1"/>
          </p:cNvSpPr>
          <p:nvPr>
            <p:ph type="sldImg"/>
          </p:nvPr>
        </p:nvSpPr>
        <p:spPr>
          <a:xfrm>
            <a:off x="392113" y="685800"/>
            <a:ext cx="6229350" cy="3505200"/>
          </a:xfrm>
          <a:ln/>
        </p:spPr>
      </p:sp>
      <p:sp>
        <p:nvSpPr>
          <p:cNvPr id="210948" name="Rectangle 3"/>
          <p:cNvSpPr>
            <a:spLocks noGrp="1" noChangeArrowheads="1"/>
          </p:cNvSpPr>
          <p:nvPr>
            <p:ph type="body" idx="1"/>
          </p:nvPr>
        </p:nvSpPr>
        <p:spPr>
          <a:noFill/>
        </p:spPr>
        <p:txBody>
          <a:bodyPr/>
          <a:lstStyle/>
          <a:p>
            <a:r>
              <a:rPr lang="en-US" dirty="0"/>
              <a:t>Stay 50 feet from well</a:t>
            </a:r>
          </a:p>
          <a:p>
            <a:r>
              <a:rPr lang="en-US" dirty="0"/>
              <a:t>Stay away from ledge</a:t>
            </a:r>
          </a:p>
          <a:p>
            <a:r>
              <a:rPr lang="en-US" dirty="0"/>
              <a:t>Slopes off target movement</a:t>
            </a:r>
          </a:p>
          <a:p>
            <a:r>
              <a:rPr lang="en-US" dirty="0"/>
              <a:t>No pesticides within 25 feet of the high water mark</a:t>
            </a:r>
          </a:p>
          <a:p>
            <a:endParaRPr lang="en-US" dirty="0"/>
          </a:p>
          <a:p>
            <a:r>
              <a:rPr lang="en-US" dirty="0"/>
              <a:t>ok</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C2DC43ED-3A5F-452F-93D7-94F7BE190497}" type="slidenum">
              <a:rPr lang="en-US" sz="1100"/>
              <a:pPr/>
              <a:t>67</a:t>
            </a:fld>
            <a:endParaRPr lang="en-US" sz="1100" dirty="0"/>
          </a:p>
        </p:txBody>
      </p:sp>
      <p:sp>
        <p:nvSpPr>
          <p:cNvPr id="211971" name="Rectangle 2"/>
          <p:cNvSpPr>
            <a:spLocks noGrp="1" noRot="1" noChangeAspect="1" noChangeArrowheads="1" noTextEdit="1"/>
          </p:cNvSpPr>
          <p:nvPr>
            <p:ph type="sldImg"/>
          </p:nvPr>
        </p:nvSpPr>
        <p:spPr>
          <a:xfrm>
            <a:off x="392113" y="685800"/>
            <a:ext cx="6229350" cy="3505200"/>
          </a:xfrm>
          <a:ln/>
        </p:spPr>
      </p:sp>
      <p:sp>
        <p:nvSpPr>
          <p:cNvPr id="211972" name="Rectangle 3"/>
          <p:cNvSpPr>
            <a:spLocks noGrp="1" noChangeArrowheads="1"/>
          </p:cNvSpPr>
          <p:nvPr>
            <p:ph type="body" idx="1"/>
          </p:nvPr>
        </p:nvSpPr>
        <p:spPr>
          <a:noFill/>
        </p:spPr>
        <p:txBody>
          <a:bodyPr/>
          <a:lstStyle/>
          <a:p>
            <a:r>
              <a:rPr lang="en-US" dirty="0"/>
              <a:t>Do not have pesticides in unmarked containers</a:t>
            </a:r>
          </a:p>
          <a:p>
            <a:r>
              <a:rPr lang="en-US" dirty="0"/>
              <a:t>Do not store in unmarked containers</a:t>
            </a:r>
          </a:p>
          <a:p>
            <a:r>
              <a:rPr lang="en-US" dirty="0"/>
              <a:t>Lock up pesticides</a:t>
            </a:r>
          </a:p>
          <a:p>
            <a:endParaRPr lang="en-US" dirty="0"/>
          </a:p>
          <a:p>
            <a:r>
              <a:rPr lang="en-US" dirty="0"/>
              <a:t>ok</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FE359C88-AB58-4DBA-BF88-CEEA866CFB97}" type="slidenum">
              <a:rPr lang="en-US" sz="1100"/>
              <a:pPr/>
              <a:t>68</a:t>
            </a:fld>
            <a:endParaRPr lang="en-US" sz="1100" dirty="0"/>
          </a:p>
        </p:txBody>
      </p:sp>
      <p:sp>
        <p:nvSpPr>
          <p:cNvPr id="212995" name="Rectangle 2"/>
          <p:cNvSpPr>
            <a:spLocks noGrp="1" noRot="1" noChangeAspect="1" noChangeArrowheads="1" noTextEdit="1"/>
          </p:cNvSpPr>
          <p:nvPr>
            <p:ph type="sldImg"/>
          </p:nvPr>
        </p:nvSpPr>
        <p:spPr>
          <a:xfrm>
            <a:off x="392113" y="685800"/>
            <a:ext cx="6229350" cy="3505200"/>
          </a:xfrm>
          <a:ln/>
        </p:spPr>
      </p:sp>
      <p:sp>
        <p:nvSpPr>
          <p:cNvPr id="212996" name="Rectangle 3"/>
          <p:cNvSpPr>
            <a:spLocks noGrp="1" noChangeArrowheads="1"/>
          </p:cNvSpPr>
          <p:nvPr>
            <p:ph type="body" idx="1"/>
          </p:nvPr>
        </p:nvSpPr>
        <p:spPr>
          <a:noFill/>
        </p:spPr>
        <p:txBody>
          <a:bodyPr/>
          <a:lstStyle/>
          <a:p>
            <a:r>
              <a:rPr lang="en-US" dirty="0"/>
              <a:t>Read the label</a:t>
            </a:r>
          </a:p>
          <a:p>
            <a:r>
              <a:rPr lang="en-US" dirty="0"/>
              <a:t>Obsolete pick up</a:t>
            </a:r>
          </a:p>
          <a:p>
            <a:r>
              <a:rPr lang="en-US" dirty="0"/>
              <a:t>Triple rinse</a:t>
            </a:r>
          </a:p>
          <a:p>
            <a:r>
              <a:rPr lang="en-US" dirty="0"/>
              <a:t>ok</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2113" y="685800"/>
            <a:ext cx="6229350" cy="3505200"/>
          </a:xfrm>
        </p:spPr>
      </p:sp>
      <p:sp>
        <p:nvSpPr>
          <p:cNvPr id="3" name="Notes Placeholder 2"/>
          <p:cNvSpPr>
            <a:spLocks noGrp="1"/>
          </p:cNvSpPr>
          <p:nvPr>
            <p:ph type="body" idx="1"/>
          </p:nvPr>
        </p:nvSpPr>
        <p:spPr/>
        <p:txBody>
          <a:bodyPr/>
          <a:lstStyle/>
          <a:p>
            <a:r>
              <a:rPr lang="en-US" dirty="0"/>
              <a:t>To</a:t>
            </a:r>
            <a:r>
              <a:rPr lang="en-US" baseline="0" dirty="0"/>
              <a:t> date, over 14,000 individuals have participated in the collection.  Both homeowners and ag producers participate. </a:t>
            </a:r>
          </a:p>
          <a:p>
            <a:r>
              <a:rPr lang="en-US" baseline="0" dirty="0"/>
              <a:t>ok</a:t>
            </a:r>
            <a:endParaRPr lang="en-US" dirty="0"/>
          </a:p>
        </p:txBody>
      </p:sp>
      <p:sp>
        <p:nvSpPr>
          <p:cNvPr id="4" name="Slide Number Placeholder 3"/>
          <p:cNvSpPr>
            <a:spLocks noGrp="1"/>
          </p:cNvSpPr>
          <p:nvPr>
            <p:ph type="sldNum" sz="quarter" idx="10"/>
          </p:nvPr>
        </p:nvSpPr>
        <p:spPr/>
        <p:txBody>
          <a:bodyPr/>
          <a:lstStyle/>
          <a:p>
            <a:fld id="{C17E1A4B-F379-4C9C-9F53-1E199B8DD09B}" type="slidenum">
              <a:rPr lang="en-US" smtClean="0"/>
              <a:t>69</a:t>
            </a:fld>
            <a:endParaRPr lang="en-US" dirty="0"/>
          </a:p>
        </p:txBody>
      </p:sp>
    </p:spTree>
    <p:extLst>
      <p:ext uri="{BB962C8B-B14F-4D97-AF65-F5344CB8AC3E}">
        <p14:creationId xmlns:p14="http://schemas.microsoft.com/office/powerpoint/2010/main" val="4942706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7E1A4B-F379-4C9C-9F53-1E199B8DD0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827445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Signal word</a:t>
            </a:r>
          </a:p>
        </p:txBody>
      </p:sp>
      <p:sp>
        <p:nvSpPr>
          <p:cNvPr id="4" name="Slide Number Placeholder 3"/>
          <p:cNvSpPr>
            <a:spLocks noGrp="1"/>
          </p:cNvSpPr>
          <p:nvPr>
            <p:ph type="sldNum" sz="quarter" idx="10"/>
          </p:nvPr>
        </p:nvSpPr>
        <p:spPr/>
        <p:txBody>
          <a:bodyPr/>
          <a:lstStyle/>
          <a:p>
            <a:pPr>
              <a:defRPr/>
            </a:pPr>
            <a:fld id="{0651D542-F6BA-4045-91C3-E27BC4F2B051}" type="slidenum">
              <a:rPr lang="en-US" smtClean="0"/>
              <a:pPr>
                <a:defRPr/>
              </a:pPr>
              <a:t>71</a:t>
            </a:fld>
            <a:endParaRPr lang="en-US" dirty="0"/>
          </a:p>
        </p:txBody>
      </p:sp>
    </p:spTree>
    <p:extLst>
      <p:ext uri="{BB962C8B-B14F-4D97-AF65-F5344CB8AC3E}">
        <p14:creationId xmlns:p14="http://schemas.microsoft.com/office/powerpoint/2010/main" val="62481728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62C4764C-83E7-44C6-AA7E-CFC2B5AAC1BA}" type="slidenum">
              <a:rPr lang="en-US" sz="1100"/>
              <a:pPr/>
              <a:t>72</a:t>
            </a:fld>
            <a:endParaRPr lang="en-US" sz="1100" dirty="0"/>
          </a:p>
        </p:txBody>
      </p:sp>
      <p:sp>
        <p:nvSpPr>
          <p:cNvPr id="214019" name="Rectangle 2"/>
          <p:cNvSpPr>
            <a:spLocks noGrp="1" noRot="1" noChangeAspect="1" noChangeArrowheads="1" noTextEdit="1"/>
          </p:cNvSpPr>
          <p:nvPr>
            <p:ph type="sldImg"/>
          </p:nvPr>
        </p:nvSpPr>
        <p:spPr>
          <a:xfrm>
            <a:off x="392113" y="685800"/>
            <a:ext cx="6229350" cy="3505200"/>
          </a:xfrm>
          <a:ln/>
        </p:spPr>
      </p:sp>
      <p:sp>
        <p:nvSpPr>
          <p:cNvPr id="214020" name="Rectangle 3"/>
          <p:cNvSpPr>
            <a:spLocks noGrp="1" noChangeArrowheads="1"/>
          </p:cNvSpPr>
          <p:nvPr>
            <p:ph type="body" idx="1"/>
          </p:nvPr>
        </p:nvSpPr>
        <p:spPr>
          <a:noFill/>
        </p:spPr>
        <p:txBody>
          <a:bodyPr/>
          <a:lstStyle/>
          <a:p>
            <a:r>
              <a:rPr lang="en-US" dirty="0"/>
              <a:t>Break</a:t>
            </a:r>
          </a:p>
          <a:p>
            <a:r>
              <a:rPr lang="en-US" dirty="0"/>
              <a:t>IPM think about the process</a:t>
            </a:r>
          </a:p>
          <a:p>
            <a:r>
              <a:rPr lang="en-US" dirty="0"/>
              <a:t>Think first</a:t>
            </a:r>
          </a:p>
          <a:p>
            <a:r>
              <a:rPr lang="en-US" dirty="0"/>
              <a:t>SPRAY LAST</a:t>
            </a:r>
          </a:p>
          <a:p>
            <a:endParaRPr lang="en-US"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89358BE3-79B4-4A82-9415-F394918E6667}" type="slidenum">
              <a:rPr lang="en-US" sz="1100"/>
              <a:pPr/>
              <a:t>73</a:t>
            </a:fld>
            <a:endParaRPr lang="en-US" sz="1100" dirty="0"/>
          </a:p>
        </p:txBody>
      </p:sp>
      <p:sp>
        <p:nvSpPr>
          <p:cNvPr id="215043" name="Rectangle 2"/>
          <p:cNvSpPr>
            <a:spLocks noGrp="1" noRot="1" noChangeAspect="1" noChangeArrowheads="1" noTextEdit="1"/>
          </p:cNvSpPr>
          <p:nvPr>
            <p:ph type="sldImg"/>
          </p:nvPr>
        </p:nvSpPr>
        <p:spPr>
          <a:xfrm>
            <a:off x="392113" y="685800"/>
            <a:ext cx="6229350" cy="3505200"/>
          </a:xfrm>
          <a:ln/>
        </p:spPr>
      </p:sp>
      <p:sp>
        <p:nvSpPr>
          <p:cNvPr id="215044" name="Rectangle 3"/>
          <p:cNvSpPr>
            <a:spLocks noGrp="1" noChangeArrowheads="1"/>
          </p:cNvSpPr>
          <p:nvPr>
            <p:ph type="body" idx="1"/>
          </p:nvPr>
        </p:nvSpPr>
        <p:spPr>
          <a:noFill/>
        </p:spPr>
        <p:txBody>
          <a:bodyPr/>
          <a:lstStyle/>
          <a:p>
            <a:r>
              <a:rPr lang="en-US" dirty="0"/>
              <a:t>Legislative mandate to reduce and minimize reliance on pesticides</a:t>
            </a:r>
          </a:p>
          <a:p>
            <a:r>
              <a:rPr lang="en-US" dirty="0"/>
              <a:t>ok</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55EB04EF-B028-40E5-8252-736AB5940BE0}" type="slidenum">
              <a:rPr lang="en-US" sz="1100"/>
              <a:pPr/>
              <a:t>74</a:t>
            </a:fld>
            <a:endParaRPr lang="en-US" sz="1100" dirty="0"/>
          </a:p>
        </p:txBody>
      </p:sp>
      <p:sp>
        <p:nvSpPr>
          <p:cNvPr id="216067" name="Rectangle 2"/>
          <p:cNvSpPr>
            <a:spLocks noGrp="1" noRot="1" noChangeAspect="1" noChangeArrowheads="1" noTextEdit="1"/>
          </p:cNvSpPr>
          <p:nvPr>
            <p:ph type="sldImg"/>
          </p:nvPr>
        </p:nvSpPr>
        <p:spPr>
          <a:xfrm>
            <a:off x="392113" y="685800"/>
            <a:ext cx="6229350" cy="3505200"/>
          </a:xfrm>
          <a:ln/>
        </p:spPr>
      </p:sp>
      <p:sp>
        <p:nvSpPr>
          <p:cNvPr id="216068" name="Rectangle 3"/>
          <p:cNvSpPr>
            <a:spLocks noGrp="1" noChangeArrowheads="1"/>
          </p:cNvSpPr>
          <p:nvPr>
            <p:ph type="body" idx="1"/>
          </p:nvPr>
        </p:nvSpPr>
        <p:spPr>
          <a:noFill/>
        </p:spPr>
        <p:txBody>
          <a:bodyPr/>
          <a:lstStyle/>
          <a:p>
            <a:r>
              <a:rPr lang="en-US" dirty="0"/>
              <a:t>Look at the big picture</a:t>
            </a:r>
          </a:p>
          <a:p>
            <a:r>
              <a:rPr lang="en-US" dirty="0"/>
              <a:t>What are you planting</a:t>
            </a:r>
          </a:p>
          <a:p>
            <a:r>
              <a:rPr lang="en-US" dirty="0"/>
              <a:t>Where are you planting</a:t>
            </a:r>
          </a:p>
          <a:p>
            <a:r>
              <a:rPr lang="en-US" dirty="0"/>
              <a:t>rotation</a:t>
            </a:r>
          </a:p>
          <a:p>
            <a:r>
              <a:rPr lang="en-US" dirty="0"/>
              <a:t>What does it need – sunlight, shade</a:t>
            </a:r>
          </a:p>
          <a:p>
            <a:r>
              <a:rPr lang="en-US" dirty="0"/>
              <a:t>Drainage</a:t>
            </a:r>
          </a:p>
          <a:p>
            <a:r>
              <a:rPr lang="en-US" dirty="0"/>
              <a:t>Compaction</a:t>
            </a:r>
          </a:p>
          <a:p>
            <a:r>
              <a:rPr lang="en-US" dirty="0"/>
              <a:t>YardScaping</a:t>
            </a:r>
          </a:p>
          <a:p>
            <a:endParaRPr lang="en-US"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06E84398-1ED3-4252-A588-D4DB8A37AED4}" type="slidenum">
              <a:rPr lang="en-US" sz="1100"/>
              <a:pPr/>
              <a:t>75</a:t>
            </a:fld>
            <a:endParaRPr lang="en-US" sz="1100" dirty="0"/>
          </a:p>
        </p:txBody>
      </p:sp>
      <p:sp>
        <p:nvSpPr>
          <p:cNvPr id="259075" name="Rectangle 2"/>
          <p:cNvSpPr>
            <a:spLocks noGrp="1" noRot="1" noChangeAspect="1" noChangeArrowheads="1" noTextEdit="1"/>
          </p:cNvSpPr>
          <p:nvPr>
            <p:ph type="sldImg"/>
          </p:nvPr>
        </p:nvSpPr>
        <p:spPr>
          <a:xfrm>
            <a:off x="409575" y="698500"/>
            <a:ext cx="6194425" cy="3484563"/>
          </a:xfrm>
          <a:ln/>
        </p:spPr>
      </p:sp>
      <p:sp>
        <p:nvSpPr>
          <p:cNvPr id="259076" name="Rectangle 3"/>
          <p:cNvSpPr>
            <a:spLocks noGrp="1" noChangeArrowheads="1"/>
          </p:cNvSpPr>
          <p:nvPr>
            <p:ph type="body" idx="1"/>
          </p:nvPr>
        </p:nvSpPr>
        <p:spPr>
          <a:xfrm>
            <a:off x="935039" y="4416426"/>
            <a:ext cx="5140325" cy="4181475"/>
          </a:xfrm>
          <a:noFill/>
        </p:spPr>
        <p:txBody>
          <a:bodyPr/>
          <a:lstStyle/>
          <a:p>
            <a:r>
              <a:rPr lang="en-US" dirty="0"/>
              <a:t>Use native plants</a:t>
            </a:r>
          </a:p>
          <a:p>
            <a:r>
              <a:rPr lang="en-US" dirty="0"/>
              <a:t>Stay away from Invasives</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3CB09824-097D-46CC-8DCD-16CAE248948A}" type="slidenum">
              <a:rPr lang="en-US" sz="1100"/>
              <a:pPr/>
              <a:t>76</a:t>
            </a:fld>
            <a:endParaRPr lang="en-US" sz="1100" dirty="0"/>
          </a:p>
        </p:txBody>
      </p:sp>
      <p:sp>
        <p:nvSpPr>
          <p:cNvPr id="260099" name="Rectangle 2"/>
          <p:cNvSpPr>
            <a:spLocks noGrp="1" noRot="1" noChangeAspect="1" noChangeArrowheads="1" noTextEdit="1"/>
          </p:cNvSpPr>
          <p:nvPr>
            <p:ph type="sldImg"/>
          </p:nvPr>
        </p:nvSpPr>
        <p:spPr>
          <a:xfrm>
            <a:off x="409575" y="698500"/>
            <a:ext cx="6194425" cy="3484563"/>
          </a:xfrm>
          <a:ln/>
        </p:spPr>
      </p:sp>
      <p:sp>
        <p:nvSpPr>
          <p:cNvPr id="260100" name="Rectangle 3"/>
          <p:cNvSpPr>
            <a:spLocks noGrp="1" noChangeArrowheads="1"/>
          </p:cNvSpPr>
          <p:nvPr>
            <p:ph type="body" idx="1"/>
          </p:nvPr>
        </p:nvSpPr>
        <p:spPr>
          <a:xfrm>
            <a:off x="935039" y="4416426"/>
            <a:ext cx="5140325" cy="4181475"/>
          </a:xfrm>
          <a:noFill/>
        </p:spPr>
        <p:txBody>
          <a:bodyPr/>
          <a:lstStyle/>
          <a:p>
            <a:r>
              <a:rPr lang="en-US" dirty="0"/>
              <a:t>Site</a:t>
            </a:r>
          </a:p>
          <a:p>
            <a:r>
              <a:rPr lang="en-US" dirty="0"/>
              <a:t>Know your site and environmental conditions</a:t>
            </a:r>
          </a:p>
          <a:p>
            <a:r>
              <a:rPr lang="en-US" dirty="0"/>
              <a:t>Buy plants that fit</a:t>
            </a:r>
          </a:p>
          <a:p>
            <a:r>
              <a:rPr lang="en-US" dirty="0"/>
              <a:t>Choose plants based on site</a:t>
            </a:r>
          </a:p>
          <a:p>
            <a:r>
              <a:rPr lang="en-US" dirty="0"/>
              <a:t>Environmental conditions</a:t>
            </a:r>
          </a:p>
          <a:p>
            <a:endParaRPr lang="en-US" dirty="0"/>
          </a:p>
          <a:p>
            <a:endParaRPr lang="en-US" dirty="0"/>
          </a:p>
          <a:p>
            <a:r>
              <a:rPr lang="en-US" dirty="0"/>
              <a:t>ok</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603B83C3-722B-49A6-A00C-44297D482291}" type="slidenum">
              <a:rPr lang="en-US" sz="1100"/>
              <a:pPr/>
              <a:t>77</a:t>
            </a:fld>
            <a:endParaRPr lang="en-US" sz="1100" dirty="0"/>
          </a:p>
        </p:txBody>
      </p:sp>
      <p:sp>
        <p:nvSpPr>
          <p:cNvPr id="262147" name="Rectangle 2"/>
          <p:cNvSpPr>
            <a:spLocks noGrp="1" noRot="1" noChangeAspect="1" noChangeArrowheads="1" noTextEdit="1"/>
          </p:cNvSpPr>
          <p:nvPr>
            <p:ph type="sldImg"/>
          </p:nvPr>
        </p:nvSpPr>
        <p:spPr>
          <a:xfrm>
            <a:off x="392113" y="685800"/>
            <a:ext cx="6229350" cy="3505200"/>
          </a:xfrm>
          <a:ln/>
        </p:spPr>
      </p:sp>
      <p:sp>
        <p:nvSpPr>
          <p:cNvPr id="262148" name="Rectangle 3"/>
          <p:cNvSpPr>
            <a:spLocks noGrp="1" noChangeArrowheads="1"/>
          </p:cNvSpPr>
          <p:nvPr>
            <p:ph type="body" idx="1"/>
          </p:nvPr>
        </p:nvSpPr>
        <p:spPr>
          <a:noFill/>
        </p:spPr>
        <p:txBody>
          <a:bodyPr/>
          <a:lstStyle/>
          <a:p>
            <a:r>
              <a:rPr lang="en-US" dirty="0"/>
              <a:t>Diversity helps</a:t>
            </a:r>
          </a:p>
          <a:p>
            <a:r>
              <a:rPr lang="en-US" dirty="0"/>
              <a:t>May not even notice attack</a:t>
            </a:r>
          </a:p>
          <a:p>
            <a:r>
              <a:rPr lang="en-US" dirty="0"/>
              <a:t>Provide habitat for wildlife</a:t>
            </a:r>
          </a:p>
          <a:p>
            <a:endParaRPr lang="en-US" dirty="0"/>
          </a:p>
          <a:p>
            <a:r>
              <a:rPr lang="en-US" dirty="0"/>
              <a:t>ok</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86D21206-2DFD-483A-B1FA-6A2AF61DD649}" type="slidenum">
              <a:rPr lang="en-US" sz="1100"/>
              <a:pPr/>
              <a:t>78</a:t>
            </a:fld>
            <a:endParaRPr lang="en-US" sz="1100" dirty="0"/>
          </a:p>
        </p:txBody>
      </p:sp>
      <p:sp>
        <p:nvSpPr>
          <p:cNvPr id="263171" name="Rectangle 2"/>
          <p:cNvSpPr>
            <a:spLocks noGrp="1" noRot="1" noChangeAspect="1" noChangeArrowheads="1" noTextEdit="1"/>
          </p:cNvSpPr>
          <p:nvPr>
            <p:ph type="sldImg"/>
          </p:nvPr>
        </p:nvSpPr>
        <p:spPr>
          <a:xfrm>
            <a:off x="392113" y="685800"/>
            <a:ext cx="6229350" cy="3505200"/>
          </a:xfrm>
          <a:ln/>
        </p:spPr>
      </p:sp>
      <p:sp>
        <p:nvSpPr>
          <p:cNvPr id="263172" name="Rectangle 3"/>
          <p:cNvSpPr>
            <a:spLocks noGrp="1" noChangeArrowheads="1"/>
          </p:cNvSpPr>
          <p:nvPr>
            <p:ph type="body" idx="1"/>
          </p:nvPr>
        </p:nvSpPr>
        <p:spPr>
          <a:noFill/>
        </p:spPr>
        <p:txBody>
          <a:bodyPr/>
          <a:lstStyle/>
          <a:p>
            <a:r>
              <a:rPr lang="en-US" dirty="0"/>
              <a:t>Careful about rodents/ ticks/ mosquitos</a:t>
            </a:r>
          </a:p>
          <a:p>
            <a:r>
              <a:rPr lang="en-US" dirty="0"/>
              <a:t>ok</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4715E752-E3C9-44FB-AC24-AB05050F964D}" type="slidenum">
              <a:rPr lang="en-US" sz="1100"/>
              <a:pPr/>
              <a:t>79</a:t>
            </a:fld>
            <a:endParaRPr lang="en-US" sz="1100" dirty="0"/>
          </a:p>
        </p:txBody>
      </p:sp>
      <p:sp>
        <p:nvSpPr>
          <p:cNvPr id="232451" name="Rectangle 2"/>
          <p:cNvSpPr>
            <a:spLocks noGrp="1" noRot="1" noChangeAspect="1" noChangeArrowheads="1" noTextEdit="1"/>
          </p:cNvSpPr>
          <p:nvPr>
            <p:ph type="sldImg"/>
          </p:nvPr>
        </p:nvSpPr>
        <p:spPr>
          <a:xfrm>
            <a:off x="395288" y="685800"/>
            <a:ext cx="6229350" cy="3505200"/>
          </a:xfrm>
          <a:ln/>
        </p:spPr>
      </p:sp>
      <p:sp>
        <p:nvSpPr>
          <p:cNvPr id="232452" name="Rectangle 3"/>
          <p:cNvSpPr>
            <a:spLocks noGrp="1" noChangeArrowheads="1"/>
          </p:cNvSpPr>
          <p:nvPr>
            <p:ph type="body" idx="1"/>
          </p:nvPr>
        </p:nvSpPr>
        <p:spPr>
          <a:noFill/>
        </p:spPr>
        <p:txBody>
          <a:bodyPr/>
          <a:lstStyle/>
          <a:p>
            <a:r>
              <a:rPr lang="en-US" dirty="0"/>
              <a:t>Beneficials</a:t>
            </a:r>
          </a:p>
          <a:p>
            <a:endParaRPr lang="en-US" dirty="0"/>
          </a:p>
          <a:p>
            <a:r>
              <a:rPr lang="en-US" dirty="0"/>
              <a:t>ok</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2113" y="685800"/>
            <a:ext cx="6229350" cy="3505200"/>
          </a:xfrm>
        </p:spPr>
      </p:sp>
      <p:sp>
        <p:nvSpPr>
          <p:cNvPr id="3" name="Notes Placeholder 2"/>
          <p:cNvSpPr>
            <a:spLocks noGrp="1"/>
          </p:cNvSpPr>
          <p:nvPr>
            <p:ph type="body" idx="1"/>
          </p:nvPr>
        </p:nvSpPr>
        <p:spPr/>
        <p:txBody>
          <a:bodyPr/>
          <a:lstStyle/>
          <a:p>
            <a:r>
              <a:rPr lang="en-US" dirty="0"/>
              <a:t>Michigan state </a:t>
            </a:r>
          </a:p>
          <a:p>
            <a:r>
              <a:rPr lang="en-US" dirty="0"/>
              <a:t>Broad spectrum of bloom throughout the season</a:t>
            </a:r>
          </a:p>
          <a:p>
            <a:r>
              <a:rPr lang="en-US" dirty="0"/>
              <a:t>Improving food resources</a:t>
            </a:r>
          </a:p>
          <a:p>
            <a:r>
              <a:rPr lang="en-US" dirty="0"/>
              <a:t>ok</a:t>
            </a:r>
          </a:p>
        </p:txBody>
      </p:sp>
      <p:sp>
        <p:nvSpPr>
          <p:cNvPr id="4" name="Slide Number Placeholder 3"/>
          <p:cNvSpPr>
            <a:spLocks noGrp="1"/>
          </p:cNvSpPr>
          <p:nvPr>
            <p:ph type="sldNum" sz="quarter" idx="10"/>
          </p:nvPr>
        </p:nvSpPr>
        <p:spPr/>
        <p:txBody>
          <a:bodyPr/>
          <a:lstStyle/>
          <a:p>
            <a:pPr>
              <a:defRPr/>
            </a:pPr>
            <a:fld id="{0651D542-F6BA-4045-91C3-E27BC4F2B051}" type="slidenum">
              <a:rPr lang="en-US" smtClean="0"/>
              <a:pPr>
                <a:defRPr/>
              </a:pPr>
              <a:t>80</a:t>
            </a:fld>
            <a:endParaRPr lang="en-US" dirty="0"/>
          </a:p>
        </p:txBody>
      </p:sp>
    </p:spTree>
    <p:extLst>
      <p:ext uri="{BB962C8B-B14F-4D97-AF65-F5344CB8AC3E}">
        <p14:creationId xmlns:p14="http://schemas.microsoft.com/office/powerpoint/2010/main" val="8695764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CD9C629E-26FA-49E1-A585-43F865A84CB1}" type="slidenum">
              <a:rPr lang="en-US" sz="1100"/>
              <a:pPr/>
              <a:t>8</a:t>
            </a:fld>
            <a:endParaRPr lang="en-US" sz="1100" dirty="0"/>
          </a:p>
        </p:txBody>
      </p:sp>
      <p:sp>
        <p:nvSpPr>
          <p:cNvPr id="182275" name="Rectangle 2"/>
          <p:cNvSpPr>
            <a:spLocks noGrp="1" noRot="1" noChangeAspect="1" noChangeArrowheads="1" noTextEdit="1"/>
          </p:cNvSpPr>
          <p:nvPr>
            <p:ph type="sldImg"/>
          </p:nvPr>
        </p:nvSpPr>
        <p:spPr>
          <a:xfrm>
            <a:off x="393700" y="685800"/>
            <a:ext cx="6229350" cy="3505200"/>
          </a:xfrm>
          <a:ln/>
        </p:spPr>
      </p:sp>
      <p:sp>
        <p:nvSpPr>
          <p:cNvPr id="182276" name="Rectangle 3"/>
          <p:cNvSpPr>
            <a:spLocks noGrp="1" noChangeArrowheads="1"/>
          </p:cNvSpPr>
          <p:nvPr>
            <p:ph type="body" idx="1"/>
          </p:nvPr>
        </p:nvSpPr>
        <p:spPr>
          <a:xfrm>
            <a:off x="935039" y="4419600"/>
            <a:ext cx="5140325" cy="4191000"/>
          </a:xfrm>
          <a:noFill/>
        </p:spPr>
        <p:txBody>
          <a:bodyPr/>
          <a:lstStyle/>
          <a:p>
            <a:r>
              <a:rPr lang="en-US" dirty="0"/>
              <a:t>Pesticides are a tool in the tool box</a:t>
            </a:r>
          </a:p>
          <a:p>
            <a:r>
              <a:rPr lang="en-US" dirty="0"/>
              <a:t>No pesticide poisonings in years</a:t>
            </a:r>
          </a:p>
          <a:p>
            <a:r>
              <a:rPr lang="en-US" dirty="0"/>
              <a:t>Arsenic in new Sweden</a:t>
            </a:r>
          </a:p>
          <a:p>
            <a:r>
              <a:rPr lang="en-US" dirty="0"/>
              <a:t>Two dogs from poisoning birds</a:t>
            </a:r>
          </a:p>
          <a:p>
            <a:endParaRPr lang="en-US" dirty="0"/>
          </a:p>
          <a:p>
            <a:r>
              <a:rPr lang="en-US" dirty="0"/>
              <a:t>ok</a:t>
            </a:r>
          </a:p>
          <a:p>
            <a:endParaRPr lang="en-US" dirty="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p:spPr>
        <p:txBody>
          <a:bodyPr/>
          <a:lstStyle>
            <a:lvl1pPr defTabSz="901700">
              <a:defRPr>
                <a:solidFill>
                  <a:schemeClr val="tx1"/>
                </a:solidFill>
                <a:latin typeface="Verdana" pitchFamily="34" charset="0"/>
              </a:defRPr>
            </a:lvl1pPr>
            <a:lvl2pPr marL="739775" indent="-282575" defTabSz="901700">
              <a:defRPr>
                <a:solidFill>
                  <a:schemeClr val="tx1"/>
                </a:solidFill>
                <a:latin typeface="Verdana" pitchFamily="34" charset="0"/>
              </a:defRPr>
            </a:lvl2pPr>
            <a:lvl3pPr marL="1139825" indent="-225425" defTabSz="901700">
              <a:defRPr>
                <a:solidFill>
                  <a:schemeClr val="tx1"/>
                </a:solidFill>
                <a:latin typeface="Verdana" pitchFamily="34" charset="0"/>
              </a:defRPr>
            </a:lvl3pPr>
            <a:lvl4pPr marL="1597025" indent="-225425" defTabSz="901700">
              <a:defRPr>
                <a:solidFill>
                  <a:schemeClr val="tx1"/>
                </a:solidFill>
                <a:latin typeface="Verdana" pitchFamily="34" charset="0"/>
              </a:defRPr>
            </a:lvl4pPr>
            <a:lvl5pPr marL="2054225" indent="-225425" defTabSz="901700">
              <a:defRPr>
                <a:solidFill>
                  <a:schemeClr val="tx1"/>
                </a:solidFill>
                <a:latin typeface="Verdana" pitchFamily="34" charset="0"/>
              </a:defRPr>
            </a:lvl5pPr>
            <a:lvl6pPr marL="2511425" indent="-225425" defTabSz="901700" eaLnBrk="0" fontAlgn="base" hangingPunct="0">
              <a:spcBef>
                <a:spcPct val="0"/>
              </a:spcBef>
              <a:spcAft>
                <a:spcPct val="0"/>
              </a:spcAft>
              <a:defRPr>
                <a:solidFill>
                  <a:schemeClr val="tx1"/>
                </a:solidFill>
                <a:latin typeface="Verdana" pitchFamily="34" charset="0"/>
              </a:defRPr>
            </a:lvl6pPr>
            <a:lvl7pPr marL="2968625" indent="-225425" defTabSz="901700" eaLnBrk="0" fontAlgn="base" hangingPunct="0">
              <a:spcBef>
                <a:spcPct val="0"/>
              </a:spcBef>
              <a:spcAft>
                <a:spcPct val="0"/>
              </a:spcAft>
              <a:defRPr>
                <a:solidFill>
                  <a:schemeClr val="tx1"/>
                </a:solidFill>
                <a:latin typeface="Verdana" pitchFamily="34" charset="0"/>
              </a:defRPr>
            </a:lvl7pPr>
            <a:lvl8pPr marL="3425825" indent="-225425" defTabSz="901700" eaLnBrk="0" fontAlgn="base" hangingPunct="0">
              <a:spcBef>
                <a:spcPct val="0"/>
              </a:spcBef>
              <a:spcAft>
                <a:spcPct val="0"/>
              </a:spcAft>
              <a:defRPr>
                <a:solidFill>
                  <a:schemeClr val="tx1"/>
                </a:solidFill>
                <a:latin typeface="Verdana" pitchFamily="34" charset="0"/>
              </a:defRPr>
            </a:lvl8pPr>
            <a:lvl9pPr marL="3883025" indent="-225425" defTabSz="901700" eaLnBrk="0" fontAlgn="base" hangingPunct="0">
              <a:spcBef>
                <a:spcPct val="0"/>
              </a:spcBef>
              <a:spcAft>
                <a:spcPct val="0"/>
              </a:spcAft>
              <a:defRPr>
                <a:solidFill>
                  <a:schemeClr val="tx1"/>
                </a:solidFill>
                <a:latin typeface="Verdana" pitchFamily="34" charset="0"/>
              </a:defRPr>
            </a:lvl9pPr>
          </a:lstStyle>
          <a:p>
            <a:fld id="{0FEA6CD6-B28E-4AD1-B7AB-398224CC20B7}" type="slidenum">
              <a:rPr lang="en-US" altLang="en-US" sz="1100">
                <a:solidFill>
                  <a:srgbClr val="000000"/>
                </a:solidFill>
                <a:latin typeface="Times New Roman" pitchFamily="18" charset="0"/>
              </a:rPr>
              <a:pPr/>
              <a:t>81</a:t>
            </a:fld>
            <a:endParaRPr lang="en-US" altLang="en-US" sz="1100" dirty="0">
              <a:solidFill>
                <a:srgbClr val="000000"/>
              </a:solidFill>
              <a:latin typeface="Times New Roman" pitchFamily="18" charset="0"/>
            </a:endParaRPr>
          </a:p>
        </p:txBody>
      </p:sp>
      <p:sp>
        <p:nvSpPr>
          <p:cNvPr id="230403" name="Rectangle 2"/>
          <p:cNvSpPr>
            <a:spLocks noGrp="1" noRot="1" noChangeAspect="1" noChangeArrowheads="1" noTextEdit="1"/>
          </p:cNvSpPr>
          <p:nvPr>
            <p:ph type="sldImg"/>
          </p:nvPr>
        </p:nvSpPr>
        <p:spPr>
          <a:xfrm>
            <a:off x="392113" y="685800"/>
            <a:ext cx="6229350" cy="3505200"/>
          </a:xfrm>
          <a:ln/>
        </p:spPr>
      </p:sp>
      <p:sp>
        <p:nvSpPr>
          <p:cNvPr id="230404" name="Rectangle 3"/>
          <p:cNvSpPr>
            <a:spLocks noGrp="1" noChangeArrowheads="1"/>
          </p:cNvSpPr>
          <p:nvPr>
            <p:ph type="body" idx="1"/>
          </p:nvPr>
        </p:nvSpPr>
        <p:spPr>
          <a:noFill/>
        </p:spPr>
        <p:txBody>
          <a:bodyPr/>
          <a:lstStyle/>
          <a:p>
            <a:pPr eaLnBrk="1" hangingPunct="1"/>
            <a:r>
              <a:rPr lang="en-US" altLang="en-US" dirty="0"/>
              <a:t>Purple loosestrife, burning bush, Japanese barberry, oriental bittersweet</a:t>
            </a:r>
          </a:p>
          <a:p>
            <a:pPr eaLnBrk="1" hangingPunct="1"/>
            <a:r>
              <a:rPr lang="en-US" altLang="en-US" dirty="0"/>
              <a:t>Maine has a list of plants that are prohibited</a:t>
            </a:r>
          </a:p>
          <a:p>
            <a:pPr eaLnBrk="1" hangingPunct="1"/>
            <a:endParaRPr lang="en-US" altLang="en-US" dirty="0"/>
          </a:p>
          <a:p>
            <a:pPr eaLnBrk="1" hangingPunct="1"/>
            <a:r>
              <a:rPr lang="en-US" altLang="en-US" dirty="0"/>
              <a:t>review</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2113" y="685800"/>
            <a:ext cx="6229350" cy="3505200"/>
          </a:xfrm>
        </p:spPr>
      </p:sp>
      <p:sp>
        <p:nvSpPr>
          <p:cNvPr id="3" name="Notes Placeholder 2"/>
          <p:cNvSpPr>
            <a:spLocks noGrp="1"/>
          </p:cNvSpPr>
          <p:nvPr>
            <p:ph type="body" idx="1"/>
          </p:nvPr>
        </p:nvSpPr>
        <p:spPr/>
        <p:txBody>
          <a:bodyPr/>
          <a:lstStyle/>
          <a:p>
            <a:endParaRPr lang="en-US" dirty="0"/>
          </a:p>
          <a:p>
            <a:r>
              <a:rPr lang="en-US" dirty="0"/>
              <a:t>Compared native plants vs non native plants as a food source</a:t>
            </a:r>
          </a:p>
          <a:p>
            <a:r>
              <a:rPr lang="en-US" dirty="0"/>
              <a:t>Young birds need lots of protein</a:t>
            </a:r>
          </a:p>
          <a:p>
            <a:r>
              <a:rPr lang="en-US" dirty="0"/>
              <a:t>Especially issues with caterpillars</a:t>
            </a:r>
          </a:p>
          <a:p>
            <a:endParaRPr lang="en-US" dirty="0"/>
          </a:p>
          <a:p>
            <a:r>
              <a:rPr lang="en-US" dirty="0"/>
              <a:t>ok</a:t>
            </a:r>
          </a:p>
        </p:txBody>
      </p:sp>
      <p:sp>
        <p:nvSpPr>
          <p:cNvPr id="4" name="Slide Number Placeholder 3"/>
          <p:cNvSpPr>
            <a:spLocks noGrp="1"/>
          </p:cNvSpPr>
          <p:nvPr>
            <p:ph type="sldNum" sz="quarter" idx="10"/>
          </p:nvPr>
        </p:nvSpPr>
        <p:spPr/>
        <p:txBody>
          <a:bodyPr/>
          <a:lstStyle/>
          <a:p>
            <a:pPr>
              <a:defRPr/>
            </a:pPr>
            <a:fld id="{0651D542-F6BA-4045-91C3-E27BC4F2B051}" type="slidenum">
              <a:rPr lang="en-US" smtClean="0"/>
              <a:pPr>
                <a:defRPr/>
              </a:pPr>
              <a:t>82</a:t>
            </a:fld>
            <a:endParaRPr lang="en-US" dirty="0"/>
          </a:p>
        </p:txBody>
      </p:sp>
    </p:spTree>
    <p:extLst>
      <p:ext uri="{BB962C8B-B14F-4D97-AF65-F5344CB8AC3E}">
        <p14:creationId xmlns:p14="http://schemas.microsoft.com/office/powerpoint/2010/main" val="347814461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DA97C556-082B-4A7B-AE19-2119E7D56208}" type="slidenum">
              <a:rPr lang="en-US" sz="1100"/>
              <a:pPr/>
              <a:t>83</a:t>
            </a:fld>
            <a:endParaRPr lang="en-US" sz="1100" dirty="0"/>
          </a:p>
        </p:txBody>
      </p:sp>
      <p:sp>
        <p:nvSpPr>
          <p:cNvPr id="234499" name="Rectangle 2"/>
          <p:cNvSpPr>
            <a:spLocks noGrp="1" noRot="1" noChangeAspect="1" noChangeArrowheads="1" noTextEdit="1"/>
          </p:cNvSpPr>
          <p:nvPr>
            <p:ph type="sldImg"/>
          </p:nvPr>
        </p:nvSpPr>
        <p:spPr>
          <a:xfrm>
            <a:off x="407988" y="696913"/>
            <a:ext cx="6197600" cy="3486150"/>
          </a:xfrm>
          <a:ln/>
        </p:spPr>
      </p:sp>
      <p:sp>
        <p:nvSpPr>
          <p:cNvPr id="234500" name="Rectangle 3"/>
          <p:cNvSpPr>
            <a:spLocks noGrp="1" noChangeArrowheads="1"/>
          </p:cNvSpPr>
          <p:nvPr>
            <p:ph type="body" idx="1"/>
          </p:nvPr>
        </p:nvSpPr>
        <p:spPr>
          <a:xfrm>
            <a:off x="935039" y="4416426"/>
            <a:ext cx="5140325" cy="4183063"/>
          </a:xfrm>
          <a:noFill/>
        </p:spPr>
        <p:txBody>
          <a:bodyPr lIns="92932" tIns="46466" rIns="92932" bIns="46466"/>
          <a:lstStyle/>
          <a:p>
            <a:r>
              <a:rPr lang="en-US" dirty="0"/>
              <a:t>Caterpillars are a major food source for young birds</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08AB87C2-F598-4B18-84A4-BDD63972ED27}" type="slidenum">
              <a:rPr lang="en-US" sz="1100"/>
              <a:pPr/>
              <a:t>84</a:t>
            </a:fld>
            <a:endParaRPr lang="en-US" sz="1100" dirty="0"/>
          </a:p>
        </p:txBody>
      </p:sp>
      <p:sp>
        <p:nvSpPr>
          <p:cNvPr id="264195" name="Rectangle 2"/>
          <p:cNvSpPr>
            <a:spLocks noGrp="1" noRot="1" noChangeAspect="1" noChangeArrowheads="1" noTextEdit="1"/>
          </p:cNvSpPr>
          <p:nvPr>
            <p:ph type="sldImg"/>
          </p:nvPr>
        </p:nvSpPr>
        <p:spPr>
          <a:xfrm>
            <a:off x="392113" y="685800"/>
            <a:ext cx="6229350" cy="3505200"/>
          </a:xfrm>
          <a:ln/>
        </p:spPr>
      </p:sp>
      <p:sp>
        <p:nvSpPr>
          <p:cNvPr id="264196" name="Rectangle 3"/>
          <p:cNvSpPr>
            <a:spLocks noGrp="1" noChangeArrowheads="1"/>
          </p:cNvSpPr>
          <p:nvPr>
            <p:ph type="body" idx="1"/>
          </p:nvPr>
        </p:nvSpPr>
        <p:spPr>
          <a:noFill/>
        </p:spPr>
        <p:txBody>
          <a:bodyPr/>
          <a:lstStyle/>
          <a:p>
            <a:r>
              <a:rPr lang="en-US" dirty="0"/>
              <a:t>Weed and feeds causes issues  poor use of fert and pesticide's</a:t>
            </a:r>
          </a:p>
          <a:p>
            <a:r>
              <a:rPr lang="en-US" dirty="0"/>
              <a:t>Broadcast</a:t>
            </a:r>
          </a:p>
          <a:p>
            <a:r>
              <a:rPr lang="en-US" dirty="0"/>
              <a:t>Not anti lawn but consider other uses</a:t>
            </a:r>
          </a:p>
          <a:p>
            <a:r>
              <a:rPr lang="en-US" dirty="0"/>
              <a:t>POLLUTION</a:t>
            </a:r>
          </a:p>
          <a:p>
            <a:endParaRPr lang="en-US" dirty="0"/>
          </a:p>
          <a:p>
            <a:r>
              <a:rPr lang="en-US" dirty="0"/>
              <a:t>ok</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7787E681-FEA6-47BA-B6E6-C443F71DC5C0}" type="slidenum">
              <a:rPr lang="en-US" sz="1100"/>
              <a:pPr/>
              <a:t>85</a:t>
            </a:fld>
            <a:endParaRPr lang="en-US" sz="1100" dirty="0"/>
          </a:p>
        </p:txBody>
      </p:sp>
      <p:sp>
        <p:nvSpPr>
          <p:cNvPr id="265219" name="Rectangle 2"/>
          <p:cNvSpPr>
            <a:spLocks noGrp="1" noRot="1" noChangeAspect="1" noChangeArrowheads="1" noTextEdit="1"/>
          </p:cNvSpPr>
          <p:nvPr>
            <p:ph type="sldImg"/>
          </p:nvPr>
        </p:nvSpPr>
        <p:spPr>
          <a:xfrm>
            <a:off x="392113" y="685800"/>
            <a:ext cx="6229350" cy="3505200"/>
          </a:xfrm>
          <a:ln/>
        </p:spPr>
      </p:sp>
      <p:sp>
        <p:nvSpPr>
          <p:cNvPr id="265220" name="Rectangle 3"/>
          <p:cNvSpPr>
            <a:spLocks noGrp="1" noChangeArrowheads="1"/>
          </p:cNvSpPr>
          <p:nvPr>
            <p:ph type="body" idx="1"/>
          </p:nvPr>
        </p:nvSpPr>
        <p:spPr>
          <a:noFill/>
        </p:spPr>
        <p:txBody>
          <a:bodyPr/>
          <a:lstStyle/>
          <a:p>
            <a:endParaRPr lang="en-US" dirty="0"/>
          </a:p>
          <a:p>
            <a:r>
              <a:rPr lang="en-US" dirty="0"/>
              <a:t>Low input require less fert less water</a:t>
            </a:r>
          </a:p>
          <a:p>
            <a:r>
              <a:rPr lang="en-US" dirty="0"/>
              <a:t>Fewer pest problems</a:t>
            </a:r>
          </a:p>
          <a:p>
            <a:r>
              <a:rPr lang="en-US" dirty="0"/>
              <a:t>Cherry fall webworms Japanese beetles</a:t>
            </a:r>
          </a:p>
          <a:p>
            <a:r>
              <a:rPr lang="en-US" dirty="0"/>
              <a:t>Paper birch lots of pest problems</a:t>
            </a:r>
          </a:p>
          <a:p>
            <a:r>
              <a:rPr lang="en-US" dirty="0"/>
              <a:t>Paper birch do not like to be specimen tree</a:t>
            </a:r>
          </a:p>
          <a:p>
            <a:endParaRPr lang="en-US" dirty="0"/>
          </a:p>
          <a:p>
            <a:endParaRPr lang="en-US" dirty="0"/>
          </a:p>
          <a:p>
            <a:endParaRPr lang="en-US" dirty="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2DF763E8-7145-4F79-9291-91C92D335B9F}" type="slidenum">
              <a:rPr lang="en-US" sz="1100"/>
              <a:pPr/>
              <a:t>86</a:t>
            </a:fld>
            <a:endParaRPr lang="en-US" sz="1100" dirty="0"/>
          </a:p>
        </p:txBody>
      </p:sp>
      <p:sp>
        <p:nvSpPr>
          <p:cNvPr id="266243" name="Rectangle 2"/>
          <p:cNvSpPr>
            <a:spLocks noGrp="1" noRot="1" noChangeAspect="1" noChangeArrowheads="1" noTextEdit="1"/>
          </p:cNvSpPr>
          <p:nvPr>
            <p:ph type="sldImg"/>
          </p:nvPr>
        </p:nvSpPr>
        <p:spPr>
          <a:xfrm>
            <a:off x="409575" y="698500"/>
            <a:ext cx="6194425" cy="3484563"/>
          </a:xfrm>
          <a:ln/>
        </p:spPr>
      </p:sp>
      <p:sp>
        <p:nvSpPr>
          <p:cNvPr id="266244" name="Rectangle 3"/>
          <p:cNvSpPr>
            <a:spLocks noGrp="1" noChangeArrowheads="1"/>
          </p:cNvSpPr>
          <p:nvPr>
            <p:ph type="body" idx="1"/>
          </p:nvPr>
        </p:nvSpPr>
        <p:spPr>
          <a:xfrm>
            <a:off x="935039" y="4416426"/>
            <a:ext cx="5140325" cy="4181475"/>
          </a:xfrm>
          <a:noFill/>
        </p:spPr>
        <p:txBody>
          <a:bodyPr/>
          <a:lstStyle/>
          <a:p>
            <a:r>
              <a:rPr lang="en-US" dirty="0"/>
              <a:t>Watch out for erosion</a:t>
            </a:r>
          </a:p>
          <a:p>
            <a:r>
              <a:rPr lang="en-US" dirty="0"/>
              <a:t>Duff and vegetation act as filters</a:t>
            </a:r>
          </a:p>
          <a:p>
            <a:endParaRPr lang="en-US" dirty="0"/>
          </a:p>
          <a:p>
            <a:r>
              <a:rPr lang="en-US" dirty="0"/>
              <a:t>ok</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F2E747E1-E497-48EA-9BC2-A4A54694E00E}" type="slidenum">
              <a:rPr lang="en-US" sz="1100"/>
              <a:pPr/>
              <a:t>87</a:t>
            </a:fld>
            <a:endParaRPr lang="en-US" sz="1100" dirty="0"/>
          </a:p>
        </p:txBody>
      </p:sp>
      <p:sp>
        <p:nvSpPr>
          <p:cNvPr id="267267" name="Rectangle 2"/>
          <p:cNvSpPr>
            <a:spLocks noGrp="1" noRot="1" noChangeAspect="1" noChangeArrowheads="1" noTextEdit="1"/>
          </p:cNvSpPr>
          <p:nvPr>
            <p:ph type="sldImg"/>
          </p:nvPr>
        </p:nvSpPr>
        <p:spPr>
          <a:xfrm>
            <a:off x="392113" y="685800"/>
            <a:ext cx="6229350" cy="3505200"/>
          </a:xfrm>
          <a:ln/>
        </p:spPr>
      </p:sp>
      <p:sp>
        <p:nvSpPr>
          <p:cNvPr id="267268" name="Rectangle 3"/>
          <p:cNvSpPr>
            <a:spLocks noGrp="1" noChangeArrowheads="1"/>
          </p:cNvSpPr>
          <p:nvPr>
            <p:ph type="body" idx="1"/>
          </p:nvPr>
        </p:nvSpPr>
        <p:spPr>
          <a:noFill/>
        </p:spPr>
        <p:txBody>
          <a:bodyPr/>
          <a:lstStyle/>
          <a:p>
            <a:r>
              <a:rPr lang="en-US" dirty="0"/>
              <a:t>Establish rain gardens</a:t>
            </a:r>
          </a:p>
          <a:p>
            <a:r>
              <a:rPr lang="en-US" dirty="0"/>
              <a:t>Water can be redirected</a:t>
            </a:r>
          </a:p>
          <a:p>
            <a:r>
              <a:rPr lang="en-US" dirty="0"/>
              <a:t>Reduce runoff</a:t>
            </a:r>
          </a:p>
          <a:p>
            <a:r>
              <a:rPr lang="en-US" dirty="0"/>
              <a:t>ok</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BE36B736-A32C-4BD0-A149-358ECC2EE769}" type="slidenum">
              <a:rPr lang="en-US" sz="1100"/>
              <a:pPr/>
              <a:t>88</a:t>
            </a:fld>
            <a:endParaRPr lang="en-US" sz="1100" dirty="0"/>
          </a:p>
        </p:txBody>
      </p:sp>
      <p:sp>
        <p:nvSpPr>
          <p:cNvPr id="268291" name="Rectangle 2"/>
          <p:cNvSpPr>
            <a:spLocks noGrp="1" noRot="1" noChangeAspect="1" noChangeArrowheads="1" noTextEdit="1"/>
          </p:cNvSpPr>
          <p:nvPr>
            <p:ph type="sldImg"/>
          </p:nvPr>
        </p:nvSpPr>
        <p:spPr>
          <a:xfrm>
            <a:off x="392113" y="685800"/>
            <a:ext cx="6229350" cy="3505200"/>
          </a:xfrm>
          <a:ln/>
        </p:spPr>
      </p:sp>
      <p:sp>
        <p:nvSpPr>
          <p:cNvPr id="268292" name="Rectangle 3"/>
          <p:cNvSpPr>
            <a:spLocks noGrp="1" noChangeArrowheads="1"/>
          </p:cNvSpPr>
          <p:nvPr>
            <p:ph type="body" idx="1"/>
          </p:nvPr>
        </p:nvSpPr>
        <p:spPr>
          <a:noFill/>
        </p:spPr>
        <p:txBody>
          <a:bodyPr/>
          <a:lstStyle/>
          <a:p>
            <a:r>
              <a:rPr lang="en-US" dirty="0"/>
              <a:t>Choose plants tolerant of given conditions</a:t>
            </a:r>
          </a:p>
          <a:p>
            <a:r>
              <a:rPr lang="en-US" dirty="0"/>
              <a:t>Choose plants with few pest issues</a:t>
            </a:r>
          </a:p>
          <a:p>
            <a:r>
              <a:rPr lang="en-US" dirty="0"/>
              <a:t>White fir sweet fern drought resistant</a:t>
            </a:r>
          </a:p>
          <a:p>
            <a:endParaRPr lang="en-US" dirty="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8214382C-D2DB-4858-A1E4-00BF6EDD2B8E}" type="slidenum">
              <a:rPr lang="en-US" sz="1100"/>
              <a:pPr/>
              <a:t>89</a:t>
            </a:fld>
            <a:endParaRPr lang="en-US" sz="1100" dirty="0"/>
          </a:p>
        </p:txBody>
      </p:sp>
      <p:sp>
        <p:nvSpPr>
          <p:cNvPr id="261123" name="Rectangle 2"/>
          <p:cNvSpPr>
            <a:spLocks noGrp="1" noRot="1" noChangeAspect="1" noChangeArrowheads="1" noTextEdit="1"/>
          </p:cNvSpPr>
          <p:nvPr>
            <p:ph type="sldImg"/>
          </p:nvPr>
        </p:nvSpPr>
        <p:spPr>
          <a:xfrm>
            <a:off x="409575" y="698500"/>
            <a:ext cx="6194425" cy="3484563"/>
          </a:xfrm>
          <a:ln/>
        </p:spPr>
      </p:sp>
      <p:sp>
        <p:nvSpPr>
          <p:cNvPr id="261124" name="Rectangle 3"/>
          <p:cNvSpPr>
            <a:spLocks noGrp="1" noChangeArrowheads="1"/>
          </p:cNvSpPr>
          <p:nvPr>
            <p:ph type="body" idx="1"/>
          </p:nvPr>
        </p:nvSpPr>
        <p:spPr>
          <a:xfrm>
            <a:off x="936625" y="4416426"/>
            <a:ext cx="5137150" cy="4181475"/>
          </a:xfrm>
          <a:noFill/>
        </p:spPr>
        <p:txBody>
          <a:bodyPr/>
          <a:lstStyle/>
          <a:p>
            <a:r>
              <a:rPr lang="en-US" dirty="0"/>
              <a:t>YardScaping excellent resource</a:t>
            </a:r>
          </a:p>
          <a:p>
            <a:endParaRPr lang="en-US" dirty="0"/>
          </a:p>
          <a:p>
            <a:r>
              <a:rPr lang="en-US" dirty="0"/>
              <a:t>ok</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D8EB8655-3E08-443B-B482-1EB65E026669}" type="slidenum">
              <a:rPr lang="en-US" sz="1100"/>
              <a:pPr/>
              <a:t>90</a:t>
            </a:fld>
            <a:endParaRPr lang="en-US" sz="1100" dirty="0"/>
          </a:p>
        </p:txBody>
      </p:sp>
      <p:sp>
        <p:nvSpPr>
          <p:cNvPr id="269315" name="Rectangle 2"/>
          <p:cNvSpPr>
            <a:spLocks noGrp="1" noRot="1" noChangeAspect="1" noChangeArrowheads="1" noTextEdit="1"/>
          </p:cNvSpPr>
          <p:nvPr>
            <p:ph type="sldImg"/>
          </p:nvPr>
        </p:nvSpPr>
        <p:spPr>
          <a:xfrm>
            <a:off x="392113" y="685800"/>
            <a:ext cx="6229350" cy="3505200"/>
          </a:xfrm>
          <a:ln/>
        </p:spPr>
      </p:sp>
      <p:sp>
        <p:nvSpPr>
          <p:cNvPr id="269316" name="Rectangle 3"/>
          <p:cNvSpPr>
            <a:spLocks noGrp="1" noChangeArrowheads="1"/>
          </p:cNvSpPr>
          <p:nvPr>
            <p:ph type="body" idx="1"/>
          </p:nvPr>
        </p:nvSpPr>
        <p:spPr>
          <a:noFill/>
        </p:spPr>
        <p:txBody>
          <a:bodyPr/>
          <a:lstStyle/>
          <a:p>
            <a:r>
              <a:rPr lang="en-US" dirty="0"/>
              <a:t>you have a pest problem</a:t>
            </a:r>
          </a:p>
          <a:p>
            <a:r>
              <a:rPr lang="en-US" dirty="0"/>
              <a:t>Use IPM</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2113" y="685800"/>
            <a:ext cx="6229350" cy="3505200"/>
          </a:xfrm>
        </p:spPr>
      </p:sp>
      <p:sp>
        <p:nvSpPr>
          <p:cNvPr id="3" name="Notes Placeholder 2"/>
          <p:cNvSpPr>
            <a:spLocks noGrp="1"/>
          </p:cNvSpPr>
          <p:nvPr>
            <p:ph type="body" idx="1"/>
          </p:nvPr>
        </p:nvSpPr>
        <p:spPr/>
        <p:txBody>
          <a:bodyPr/>
          <a:lstStyle/>
          <a:p>
            <a:r>
              <a:rPr lang="en-US" dirty="0"/>
              <a:t>Ok</a:t>
            </a:r>
          </a:p>
          <a:p>
            <a:r>
              <a:rPr lang="en-US" dirty="0"/>
              <a:t>Baby real ad</a:t>
            </a:r>
          </a:p>
          <a:p>
            <a:r>
              <a:rPr lang="en-US" dirty="0"/>
              <a:t>Ddt not very toxic to humans</a:t>
            </a:r>
          </a:p>
          <a:p>
            <a:r>
              <a:rPr lang="en-US" dirty="0"/>
              <a:t>Used in WW II and Korean war to treat for lice</a:t>
            </a:r>
          </a:p>
          <a:p>
            <a:r>
              <a:rPr lang="en-US" dirty="0"/>
              <a:t>Second picture from Toronto Canada banning pesticides</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0651D542-F6BA-4045-91C3-E27BC4F2B051}" type="slidenum">
              <a:rPr lang="en-US" smtClean="0"/>
              <a:pPr>
                <a:defRPr/>
              </a:pPr>
              <a:t>9</a:t>
            </a:fld>
            <a:endParaRPr lang="en-US" dirty="0"/>
          </a:p>
        </p:txBody>
      </p:sp>
    </p:spTree>
    <p:extLst>
      <p:ext uri="{BB962C8B-B14F-4D97-AF65-F5344CB8AC3E}">
        <p14:creationId xmlns:p14="http://schemas.microsoft.com/office/powerpoint/2010/main" val="339618620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2113" y="685800"/>
            <a:ext cx="6229350" cy="3505200"/>
          </a:xfrm>
        </p:spPr>
      </p:sp>
      <p:sp>
        <p:nvSpPr>
          <p:cNvPr id="3" name="Notes Placeholder 2"/>
          <p:cNvSpPr>
            <a:spLocks noGrp="1"/>
          </p:cNvSpPr>
          <p:nvPr>
            <p:ph type="body" idx="1"/>
          </p:nvPr>
        </p:nvSpPr>
        <p:spPr/>
        <p:txBody>
          <a:bodyPr/>
          <a:lstStyle/>
          <a:p>
            <a:r>
              <a:rPr lang="en-US" dirty="0"/>
              <a:t>ok</a:t>
            </a:r>
          </a:p>
        </p:txBody>
      </p:sp>
      <p:sp>
        <p:nvSpPr>
          <p:cNvPr id="4" name="Slide Number Placeholder 3"/>
          <p:cNvSpPr>
            <a:spLocks noGrp="1"/>
          </p:cNvSpPr>
          <p:nvPr>
            <p:ph type="sldNum" sz="quarter" idx="10"/>
          </p:nvPr>
        </p:nvSpPr>
        <p:spPr/>
        <p:txBody>
          <a:bodyPr/>
          <a:lstStyle/>
          <a:p>
            <a:pPr>
              <a:defRPr/>
            </a:pPr>
            <a:fld id="{0651D542-F6BA-4045-91C3-E27BC4F2B051}" type="slidenum">
              <a:rPr lang="en-US" smtClean="0"/>
              <a:pPr>
                <a:defRPr/>
              </a:pPr>
              <a:t>91</a:t>
            </a:fld>
            <a:endParaRPr lang="en-US" dirty="0"/>
          </a:p>
        </p:txBody>
      </p:sp>
    </p:spTree>
    <p:extLst>
      <p:ext uri="{BB962C8B-B14F-4D97-AF65-F5344CB8AC3E}">
        <p14:creationId xmlns:p14="http://schemas.microsoft.com/office/powerpoint/2010/main" val="56768688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step</a:t>
            </a:r>
          </a:p>
        </p:txBody>
      </p:sp>
      <p:sp>
        <p:nvSpPr>
          <p:cNvPr id="4" name="Slide Number Placeholder 3"/>
          <p:cNvSpPr>
            <a:spLocks noGrp="1"/>
          </p:cNvSpPr>
          <p:nvPr>
            <p:ph type="sldNum" sz="quarter" idx="10"/>
          </p:nvPr>
        </p:nvSpPr>
        <p:spPr/>
        <p:txBody>
          <a:bodyPr/>
          <a:lstStyle/>
          <a:p>
            <a:pPr>
              <a:defRPr/>
            </a:pPr>
            <a:fld id="{0651D542-F6BA-4045-91C3-E27BC4F2B051}" type="slidenum">
              <a:rPr lang="en-US" smtClean="0"/>
              <a:pPr>
                <a:defRPr/>
              </a:pPr>
              <a:t>92</a:t>
            </a:fld>
            <a:endParaRPr lang="en-US" dirty="0"/>
          </a:p>
        </p:txBody>
      </p:sp>
    </p:spTree>
    <p:extLst>
      <p:ext uri="{BB962C8B-B14F-4D97-AF65-F5344CB8AC3E}">
        <p14:creationId xmlns:p14="http://schemas.microsoft.com/office/powerpoint/2010/main" val="182088730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6A95B221-F421-42B8-B656-4DAC20623F28}" type="slidenum">
              <a:rPr lang="en-US" sz="1100"/>
              <a:pPr/>
              <a:t>93</a:t>
            </a:fld>
            <a:endParaRPr lang="en-US" sz="1100" dirty="0"/>
          </a:p>
        </p:txBody>
      </p:sp>
      <p:sp>
        <p:nvSpPr>
          <p:cNvPr id="218115" name="Rectangle 2"/>
          <p:cNvSpPr>
            <a:spLocks noGrp="1" noRot="1" noChangeAspect="1" noChangeArrowheads="1" noTextEdit="1"/>
          </p:cNvSpPr>
          <p:nvPr>
            <p:ph type="sldImg"/>
          </p:nvPr>
        </p:nvSpPr>
        <p:spPr>
          <a:xfrm>
            <a:off x="392113" y="685800"/>
            <a:ext cx="6229350" cy="3505200"/>
          </a:xfrm>
          <a:ln/>
        </p:spPr>
      </p:sp>
      <p:sp>
        <p:nvSpPr>
          <p:cNvPr id="218116" name="Rectangle 3"/>
          <p:cNvSpPr>
            <a:spLocks noGrp="1" noChangeArrowheads="1"/>
          </p:cNvSpPr>
          <p:nvPr>
            <p:ph type="body" idx="1"/>
          </p:nvPr>
        </p:nvSpPr>
        <p:spPr>
          <a:noFill/>
        </p:spPr>
        <p:txBody>
          <a:bodyPr/>
          <a:lstStyle/>
          <a:p>
            <a:r>
              <a:rPr lang="en-US" dirty="0"/>
              <a:t>Variegation maple</a:t>
            </a:r>
          </a:p>
          <a:p>
            <a:r>
              <a:rPr lang="en-US" dirty="0"/>
              <a:t>Sori</a:t>
            </a:r>
          </a:p>
          <a:p>
            <a:r>
              <a:rPr lang="en-US" dirty="0"/>
              <a:t>Often mistakes are made </a:t>
            </a:r>
          </a:p>
          <a:p>
            <a:endParaRPr lang="en-US" dirty="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76629DBC-B6E3-41AE-9B14-F4E788F98C30}" type="slidenum">
              <a:rPr lang="en-US" sz="1100"/>
              <a:pPr/>
              <a:t>94</a:t>
            </a:fld>
            <a:endParaRPr lang="en-US" sz="1100" dirty="0"/>
          </a:p>
        </p:txBody>
      </p:sp>
      <p:sp>
        <p:nvSpPr>
          <p:cNvPr id="219139" name="Rectangle 2"/>
          <p:cNvSpPr>
            <a:spLocks noGrp="1" noRot="1" noChangeAspect="1" noChangeArrowheads="1" noTextEdit="1"/>
          </p:cNvSpPr>
          <p:nvPr>
            <p:ph type="sldImg"/>
          </p:nvPr>
        </p:nvSpPr>
        <p:spPr>
          <a:xfrm>
            <a:off x="392113" y="685800"/>
            <a:ext cx="6229350" cy="3505200"/>
          </a:xfrm>
          <a:ln/>
        </p:spPr>
      </p:sp>
      <p:sp>
        <p:nvSpPr>
          <p:cNvPr id="219140" name="Rectangle 3"/>
          <p:cNvSpPr>
            <a:spLocks noGrp="1" noChangeArrowheads="1"/>
          </p:cNvSpPr>
          <p:nvPr>
            <p:ph type="body" idx="1"/>
          </p:nvPr>
        </p:nvSpPr>
        <p:spPr>
          <a:noFill/>
        </p:spPr>
        <p:txBody>
          <a:bodyPr/>
          <a:lstStyle/>
          <a:p>
            <a:r>
              <a:rPr lang="en-US" dirty="0"/>
              <a:t>Evergreens/ softwoods naturally drop needles</a:t>
            </a:r>
          </a:p>
          <a:p>
            <a:endParaRPr lang="en-US" dirty="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Fruit drop is natural</a:t>
            </a:r>
          </a:p>
          <a:p>
            <a:r>
              <a:rPr lang="en-US" dirty="0"/>
              <a:t>Can be chemical induced in commercial fruit production</a:t>
            </a:r>
          </a:p>
        </p:txBody>
      </p:sp>
      <p:sp>
        <p:nvSpPr>
          <p:cNvPr id="4" name="Slide Number Placeholder 3"/>
          <p:cNvSpPr>
            <a:spLocks noGrp="1"/>
          </p:cNvSpPr>
          <p:nvPr>
            <p:ph type="sldNum" sz="quarter" idx="10"/>
          </p:nvPr>
        </p:nvSpPr>
        <p:spPr/>
        <p:txBody>
          <a:bodyPr/>
          <a:lstStyle/>
          <a:p>
            <a:pPr>
              <a:defRPr/>
            </a:pPr>
            <a:fld id="{0651D542-F6BA-4045-91C3-E27BC4F2B051}" type="slidenum">
              <a:rPr lang="en-US" smtClean="0"/>
              <a:pPr>
                <a:defRPr/>
              </a:pPr>
              <a:t>96</a:t>
            </a:fld>
            <a:endParaRPr lang="en-US" dirty="0"/>
          </a:p>
        </p:txBody>
      </p:sp>
    </p:spTree>
    <p:extLst>
      <p:ext uri="{BB962C8B-B14F-4D97-AF65-F5344CB8AC3E}">
        <p14:creationId xmlns:p14="http://schemas.microsoft.com/office/powerpoint/2010/main" val="297718569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don’t see the pest</a:t>
            </a:r>
          </a:p>
          <a:p>
            <a:r>
              <a:rPr lang="en-US" dirty="0"/>
              <a:t>Just see the damage</a:t>
            </a:r>
          </a:p>
          <a:p>
            <a:r>
              <a:rPr lang="en-US" dirty="0"/>
              <a:t>Cutworms</a:t>
            </a:r>
          </a:p>
          <a:p>
            <a:r>
              <a:rPr lang="en-US" dirty="0"/>
              <a:t>Difficult to control</a:t>
            </a:r>
          </a:p>
          <a:p>
            <a:endParaRPr lang="en-US" dirty="0"/>
          </a:p>
        </p:txBody>
      </p:sp>
      <p:sp>
        <p:nvSpPr>
          <p:cNvPr id="4" name="Slide Number Placeholder 3"/>
          <p:cNvSpPr>
            <a:spLocks noGrp="1"/>
          </p:cNvSpPr>
          <p:nvPr>
            <p:ph type="sldNum" sz="quarter" idx="10"/>
          </p:nvPr>
        </p:nvSpPr>
        <p:spPr/>
        <p:txBody>
          <a:bodyPr/>
          <a:lstStyle/>
          <a:p>
            <a:pPr>
              <a:defRPr/>
            </a:pPr>
            <a:fld id="{0651D542-F6BA-4045-91C3-E27BC4F2B051}" type="slidenum">
              <a:rPr lang="en-US" smtClean="0"/>
              <a:pPr>
                <a:defRPr/>
              </a:pPr>
              <a:t>97</a:t>
            </a:fld>
            <a:endParaRPr lang="en-US" dirty="0"/>
          </a:p>
        </p:txBody>
      </p:sp>
    </p:spTree>
    <p:extLst>
      <p:ext uri="{BB962C8B-B14F-4D97-AF65-F5344CB8AC3E}">
        <p14:creationId xmlns:p14="http://schemas.microsoft.com/office/powerpoint/2010/main" val="358376219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or not</a:t>
            </a:r>
          </a:p>
        </p:txBody>
      </p:sp>
      <p:sp>
        <p:nvSpPr>
          <p:cNvPr id="4" name="Slide Number Placeholder 3"/>
          <p:cNvSpPr>
            <a:spLocks noGrp="1"/>
          </p:cNvSpPr>
          <p:nvPr>
            <p:ph type="sldNum" sz="quarter" idx="10"/>
          </p:nvPr>
        </p:nvSpPr>
        <p:spPr/>
        <p:txBody>
          <a:bodyPr/>
          <a:lstStyle/>
          <a:p>
            <a:pPr>
              <a:defRPr/>
            </a:pPr>
            <a:fld id="{0651D542-F6BA-4045-91C3-E27BC4F2B051}" type="slidenum">
              <a:rPr lang="en-US" smtClean="0"/>
              <a:pPr>
                <a:defRPr/>
              </a:pPr>
              <a:t>98</a:t>
            </a:fld>
            <a:endParaRPr lang="en-US" dirty="0"/>
          </a:p>
        </p:txBody>
      </p:sp>
    </p:spTree>
    <p:extLst>
      <p:ext uri="{BB962C8B-B14F-4D97-AF65-F5344CB8AC3E}">
        <p14:creationId xmlns:p14="http://schemas.microsoft.com/office/powerpoint/2010/main" val="235836885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122B9597-1BC8-4E62-B3A6-A88D4599B213}" type="slidenum">
              <a:rPr lang="en-US" sz="1100"/>
              <a:pPr/>
              <a:t>99</a:t>
            </a:fld>
            <a:endParaRPr lang="en-US" sz="1100" dirty="0"/>
          </a:p>
        </p:txBody>
      </p:sp>
      <p:sp>
        <p:nvSpPr>
          <p:cNvPr id="227331" name="Rectangle 2"/>
          <p:cNvSpPr>
            <a:spLocks noGrp="1" noRot="1" noChangeAspect="1" noChangeArrowheads="1" noTextEdit="1"/>
          </p:cNvSpPr>
          <p:nvPr>
            <p:ph type="sldImg"/>
          </p:nvPr>
        </p:nvSpPr>
        <p:spPr>
          <a:xfrm>
            <a:off x="392113" y="685800"/>
            <a:ext cx="6229350" cy="3505200"/>
          </a:xfrm>
          <a:ln/>
        </p:spPr>
      </p:sp>
      <p:sp>
        <p:nvSpPr>
          <p:cNvPr id="227332" name="Rectangle 3"/>
          <p:cNvSpPr>
            <a:spLocks noGrp="1" noChangeArrowheads="1"/>
          </p:cNvSpPr>
          <p:nvPr>
            <p:ph type="body" idx="1"/>
          </p:nvPr>
        </p:nvSpPr>
        <p:spPr>
          <a:noFill/>
        </p:spPr>
        <p:txBody>
          <a:bodyPr/>
          <a:lstStyle/>
          <a:p>
            <a:r>
              <a:rPr lang="en-US" dirty="0"/>
              <a:t>Yes a friend</a:t>
            </a:r>
          </a:p>
          <a:p>
            <a:r>
              <a:rPr lang="en-US" dirty="0"/>
              <a:t>Lays eggs on Japanese beetle</a:t>
            </a: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p:spPr>
        <p:txBody>
          <a:bodyPr/>
          <a:lstStyle>
            <a:lvl1pPr defTabSz="904743" eaLnBrk="0" hangingPunct="0">
              <a:defRPr sz="2400">
                <a:solidFill>
                  <a:schemeClr val="tx1"/>
                </a:solidFill>
                <a:latin typeface="Times New Roman" pitchFamily="18" charset="0"/>
              </a:defRPr>
            </a:lvl1pPr>
            <a:lvl2pPr marL="742841" indent="-285708" defTabSz="904743" eaLnBrk="0" hangingPunct="0">
              <a:defRPr sz="2400">
                <a:solidFill>
                  <a:schemeClr val="tx1"/>
                </a:solidFill>
                <a:latin typeface="Times New Roman" pitchFamily="18" charset="0"/>
              </a:defRPr>
            </a:lvl2pPr>
            <a:lvl3pPr marL="1142833" indent="-228567" defTabSz="904743" eaLnBrk="0" hangingPunct="0">
              <a:defRPr sz="2400">
                <a:solidFill>
                  <a:schemeClr val="tx1"/>
                </a:solidFill>
                <a:latin typeface="Times New Roman" pitchFamily="18" charset="0"/>
              </a:defRPr>
            </a:lvl3pPr>
            <a:lvl4pPr marL="1599965" indent="-228567" defTabSz="904743" eaLnBrk="0" hangingPunct="0">
              <a:defRPr sz="2400">
                <a:solidFill>
                  <a:schemeClr val="tx1"/>
                </a:solidFill>
                <a:latin typeface="Times New Roman" pitchFamily="18" charset="0"/>
              </a:defRPr>
            </a:lvl4pPr>
            <a:lvl5pPr marL="2057099" indent="-228567" defTabSz="904743" eaLnBrk="0" hangingPunct="0">
              <a:defRPr sz="2400">
                <a:solidFill>
                  <a:schemeClr val="tx1"/>
                </a:solidFill>
                <a:latin typeface="Times New Roman" pitchFamily="18" charset="0"/>
              </a:defRPr>
            </a:lvl5pPr>
            <a:lvl6pPr marL="2514232" indent="-228567" defTabSz="904743" eaLnBrk="0" fontAlgn="base" hangingPunct="0">
              <a:spcBef>
                <a:spcPct val="0"/>
              </a:spcBef>
              <a:spcAft>
                <a:spcPct val="0"/>
              </a:spcAft>
              <a:defRPr sz="2400">
                <a:solidFill>
                  <a:schemeClr val="tx1"/>
                </a:solidFill>
                <a:latin typeface="Times New Roman" pitchFamily="18" charset="0"/>
              </a:defRPr>
            </a:lvl6pPr>
            <a:lvl7pPr marL="2971364" indent="-228567" defTabSz="904743" eaLnBrk="0" fontAlgn="base" hangingPunct="0">
              <a:spcBef>
                <a:spcPct val="0"/>
              </a:spcBef>
              <a:spcAft>
                <a:spcPct val="0"/>
              </a:spcAft>
              <a:defRPr sz="2400">
                <a:solidFill>
                  <a:schemeClr val="tx1"/>
                </a:solidFill>
                <a:latin typeface="Times New Roman" pitchFamily="18" charset="0"/>
              </a:defRPr>
            </a:lvl7pPr>
            <a:lvl8pPr marL="3428498" indent="-228567" defTabSz="904743" eaLnBrk="0" fontAlgn="base" hangingPunct="0">
              <a:spcBef>
                <a:spcPct val="0"/>
              </a:spcBef>
              <a:spcAft>
                <a:spcPct val="0"/>
              </a:spcAft>
              <a:defRPr sz="2400">
                <a:solidFill>
                  <a:schemeClr val="tx1"/>
                </a:solidFill>
                <a:latin typeface="Times New Roman" pitchFamily="18" charset="0"/>
              </a:defRPr>
            </a:lvl8pPr>
            <a:lvl9pPr marL="3885630" indent="-228567" defTabSz="904743" eaLnBrk="0" fontAlgn="base" hangingPunct="0">
              <a:spcBef>
                <a:spcPct val="0"/>
              </a:spcBef>
              <a:spcAft>
                <a:spcPct val="0"/>
              </a:spcAft>
              <a:defRPr sz="2400">
                <a:solidFill>
                  <a:schemeClr val="tx1"/>
                </a:solidFill>
                <a:latin typeface="Times New Roman" pitchFamily="18" charset="0"/>
              </a:defRPr>
            </a:lvl9pPr>
          </a:lstStyle>
          <a:p>
            <a:fld id="{9F0DDA4D-D393-460D-AA1F-201A3F7219E0}" type="slidenum">
              <a:rPr lang="en-US" sz="1100"/>
              <a:pPr/>
              <a:t>100</a:t>
            </a:fld>
            <a:endParaRPr lang="en-US" sz="1100" dirty="0"/>
          </a:p>
        </p:txBody>
      </p:sp>
      <p:sp>
        <p:nvSpPr>
          <p:cNvPr id="228355" name="Rectangle 2"/>
          <p:cNvSpPr>
            <a:spLocks noGrp="1" noRot="1" noChangeAspect="1" noChangeArrowheads="1" noTextEdit="1"/>
          </p:cNvSpPr>
          <p:nvPr>
            <p:ph type="sldImg"/>
          </p:nvPr>
        </p:nvSpPr>
        <p:spPr>
          <a:xfrm>
            <a:off x="392113" y="685800"/>
            <a:ext cx="6229350" cy="3505200"/>
          </a:xfrm>
          <a:ln/>
        </p:spPr>
      </p:sp>
      <p:sp>
        <p:nvSpPr>
          <p:cNvPr id="228356" name="Rectangle 3"/>
          <p:cNvSpPr>
            <a:spLocks noGrp="1" noChangeArrowheads="1"/>
          </p:cNvSpPr>
          <p:nvPr>
            <p:ph type="body" idx="1"/>
          </p:nvPr>
        </p:nvSpPr>
        <p:spPr>
          <a:noFill/>
        </p:spPr>
        <p:txBody>
          <a:bodyPr/>
          <a:lstStyle/>
          <a:p>
            <a:endParaRPr lang="en-US" dirty="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Ladybird beetle</a:t>
            </a:r>
          </a:p>
          <a:p>
            <a:r>
              <a:rPr lang="en-US" dirty="0"/>
              <a:t>friend</a:t>
            </a:r>
          </a:p>
        </p:txBody>
      </p:sp>
      <p:sp>
        <p:nvSpPr>
          <p:cNvPr id="4" name="Slide Number Placeholder 3"/>
          <p:cNvSpPr>
            <a:spLocks noGrp="1"/>
          </p:cNvSpPr>
          <p:nvPr>
            <p:ph type="sldNum" sz="quarter" idx="10"/>
          </p:nvPr>
        </p:nvSpPr>
        <p:spPr/>
        <p:txBody>
          <a:bodyPr/>
          <a:lstStyle/>
          <a:p>
            <a:pPr>
              <a:defRPr/>
            </a:pPr>
            <a:fld id="{0651D542-F6BA-4045-91C3-E27BC4F2B051}" type="slidenum">
              <a:rPr lang="en-US" smtClean="0"/>
              <a:pPr>
                <a:defRPr/>
              </a:pPr>
              <a:t>101</a:t>
            </a:fld>
            <a:endParaRPr lang="en-US" dirty="0"/>
          </a:p>
        </p:txBody>
      </p:sp>
    </p:spTree>
    <p:extLst>
      <p:ext uri="{BB962C8B-B14F-4D97-AF65-F5344CB8AC3E}">
        <p14:creationId xmlns:p14="http://schemas.microsoft.com/office/powerpoint/2010/main" val="22023654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233" y="2438401"/>
            <a:ext cx="12196233" cy="1063625"/>
            <a:chOff x="-2" y="1536"/>
            <a:chExt cx="5762" cy="670"/>
          </a:xfrm>
        </p:grpSpPr>
        <p:grpSp>
          <p:nvGrpSpPr>
            <p:cNvPr id="5" name="Group 3"/>
            <p:cNvGrpSpPr>
              <a:grpSpLocks/>
            </p:cNvGrpSpPr>
            <p:nvPr/>
          </p:nvGrpSpPr>
          <p:grpSpPr bwMode="auto">
            <a:xfrm flipH="1">
              <a:off x="-2" y="1562"/>
              <a:ext cx="5762" cy="638"/>
              <a:chOff x="-2" y="1562"/>
              <a:chExt cx="5762" cy="638"/>
            </a:xfrm>
          </p:grpSpPr>
          <p:sp>
            <p:nvSpPr>
              <p:cNvPr id="8" name="Freeform 4"/>
              <p:cNvSpPr>
                <a:spLocks/>
              </p:cNvSpPr>
              <p:nvPr/>
            </p:nvSpPr>
            <p:spPr bwMode="ltGray">
              <a:xfrm rot="-5400000">
                <a:off x="2559" y="-993"/>
                <a:ext cx="624" cy="5745"/>
              </a:xfrm>
              <a:custGeom>
                <a:avLst/>
                <a:gdLst>
                  <a:gd name="T0" fmla="*/ 0 w 1000"/>
                  <a:gd name="T1" fmla="*/ 0 h 720"/>
                  <a:gd name="T2" fmla="*/ 0 w 1000"/>
                  <a:gd name="T3" fmla="*/ 2147483647 h 720"/>
                  <a:gd name="T4" fmla="*/ 4 w 1000"/>
                  <a:gd name="T5" fmla="*/ 2147483647 h 720"/>
                  <a:gd name="T6" fmla="*/ 4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2400" dirty="0"/>
              </a:p>
            </p:txBody>
          </p:sp>
          <p:sp>
            <p:nvSpPr>
              <p:cNvPr id="9" name="Freeform 5"/>
              <p:cNvSpPr>
                <a:spLocks/>
              </p:cNvSpPr>
              <p:nvPr/>
            </p:nvSpPr>
            <p:spPr bwMode="ltGray">
              <a:xfrm rot="-5400000">
                <a:off x="1323" y="1669"/>
                <a:ext cx="624" cy="421"/>
              </a:xfrm>
              <a:custGeom>
                <a:avLst/>
                <a:gdLst>
                  <a:gd name="T0" fmla="*/ 0 w 624"/>
                  <a:gd name="T1" fmla="*/ 0 h 317"/>
                  <a:gd name="T2" fmla="*/ 0 w 624"/>
                  <a:gd name="T3" fmla="*/ 8176 h 317"/>
                  <a:gd name="T4" fmla="*/ 624 w 624"/>
                  <a:gd name="T5" fmla="*/ 817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2400" dirty="0"/>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8432 h 317"/>
                  <a:gd name="T4" fmla="*/ 624 w 624"/>
                  <a:gd name="T5" fmla="*/ 843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2400" dirty="0"/>
              </a:p>
            </p:txBody>
          </p:sp>
          <p:sp>
            <p:nvSpPr>
              <p:cNvPr id="11" name="Freeform 7"/>
              <p:cNvSpPr>
                <a:spLocks/>
              </p:cNvSpPr>
              <p:nvPr/>
            </p:nvSpPr>
            <p:spPr bwMode="ltGray">
              <a:xfrm rot="-5400000">
                <a:off x="-57" y="1752"/>
                <a:ext cx="624" cy="255"/>
              </a:xfrm>
              <a:custGeom>
                <a:avLst/>
                <a:gdLst>
                  <a:gd name="T0" fmla="*/ 0 w 624"/>
                  <a:gd name="T1" fmla="*/ 1 h 370"/>
                  <a:gd name="T2" fmla="*/ 0 w 624"/>
                  <a:gd name="T3" fmla="*/ 4 h 370"/>
                  <a:gd name="T4" fmla="*/ 624 w 624"/>
                  <a:gd name="T5" fmla="*/ 4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sz="2400" dirty="0"/>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109 h 317"/>
                  <a:gd name="T4" fmla="*/ 624 w 624"/>
                  <a:gd name="T5" fmla="*/ 10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2400" dirty="0"/>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8394 h 272"/>
                  <a:gd name="T4" fmla="*/ 240 w 624"/>
                  <a:gd name="T5" fmla="*/ 7410 h 272"/>
                  <a:gd name="T6" fmla="*/ 624 w 624"/>
                  <a:gd name="T7" fmla="*/ 8394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2400" dirty="0"/>
              </a:p>
            </p:txBody>
          </p:sp>
          <p:sp>
            <p:nvSpPr>
              <p:cNvPr id="14" name="Freeform 10"/>
              <p:cNvSpPr>
                <a:spLocks/>
              </p:cNvSpPr>
              <p:nvPr/>
            </p:nvSpPr>
            <p:spPr bwMode="ltGray">
              <a:xfrm rot="-5400000">
                <a:off x="156" y="1726"/>
                <a:ext cx="632" cy="315"/>
              </a:xfrm>
              <a:custGeom>
                <a:avLst/>
                <a:gdLst>
                  <a:gd name="T0" fmla="*/ 8 w 632"/>
                  <a:gd name="T1" fmla="*/ 9 h 362"/>
                  <a:gd name="T2" fmla="*/ 8 w 632"/>
                  <a:gd name="T3" fmla="*/ 59 h 362"/>
                  <a:gd name="T4" fmla="*/ 248 w 632"/>
                  <a:gd name="T5" fmla="*/ 59 h 362"/>
                  <a:gd name="T6" fmla="*/ 632 w 632"/>
                  <a:gd name="T7" fmla="*/ 59 h 362"/>
                  <a:gd name="T8" fmla="*/ 632 w 632"/>
                  <a:gd name="T9" fmla="*/ 9 h 362"/>
                  <a:gd name="T10" fmla="*/ 104 w 632"/>
                  <a:gd name="T11" fmla="*/ 9 h 362"/>
                  <a:gd name="T12" fmla="*/ 8 w 632"/>
                  <a:gd name="T13" fmla="*/ 9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2400" dirty="0"/>
              </a:p>
            </p:txBody>
          </p:sp>
          <p:sp>
            <p:nvSpPr>
              <p:cNvPr id="15" name="Freeform 11"/>
              <p:cNvSpPr>
                <a:spLocks/>
              </p:cNvSpPr>
              <p:nvPr/>
            </p:nvSpPr>
            <p:spPr bwMode="ltGray">
              <a:xfrm rot="-5400000">
                <a:off x="3211" y="1664"/>
                <a:ext cx="624" cy="421"/>
              </a:xfrm>
              <a:custGeom>
                <a:avLst/>
                <a:gdLst>
                  <a:gd name="T0" fmla="*/ 0 w 624"/>
                  <a:gd name="T1" fmla="*/ 0 h 317"/>
                  <a:gd name="T2" fmla="*/ 0 w 624"/>
                  <a:gd name="T3" fmla="*/ 8176 h 317"/>
                  <a:gd name="T4" fmla="*/ 624 w 624"/>
                  <a:gd name="T5" fmla="*/ 817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2400" dirty="0"/>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8432 h 317"/>
                  <a:gd name="T4" fmla="*/ 624 w 624"/>
                  <a:gd name="T5" fmla="*/ 843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2400" dirty="0"/>
              </a:p>
            </p:txBody>
          </p:sp>
          <p:sp>
            <p:nvSpPr>
              <p:cNvPr id="17" name="Freeform 13"/>
              <p:cNvSpPr>
                <a:spLocks/>
              </p:cNvSpPr>
              <p:nvPr/>
            </p:nvSpPr>
            <p:spPr bwMode="ltGray">
              <a:xfrm rot="-5400000">
                <a:off x="1830" y="1747"/>
                <a:ext cx="624" cy="255"/>
              </a:xfrm>
              <a:custGeom>
                <a:avLst/>
                <a:gdLst>
                  <a:gd name="T0" fmla="*/ 0 w 624"/>
                  <a:gd name="T1" fmla="*/ 1 h 370"/>
                  <a:gd name="T2" fmla="*/ 0 w 624"/>
                  <a:gd name="T3" fmla="*/ 4 h 370"/>
                  <a:gd name="T4" fmla="*/ 624 w 624"/>
                  <a:gd name="T5" fmla="*/ 4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sz="2400" dirty="0"/>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109 h 317"/>
                  <a:gd name="T4" fmla="*/ 624 w 624"/>
                  <a:gd name="T5" fmla="*/ 10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2400" dirty="0"/>
              </a:p>
            </p:txBody>
          </p:sp>
          <p:sp>
            <p:nvSpPr>
              <p:cNvPr id="19" name="Freeform 15"/>
              <p:cNvSpPr>
                <a:spLocks/>
              </p:cNvSpPr>
              <p:nvPr/>
            </p:nvSpPr>
            <p:spPr bwMode="ltGray">
              <a:xfrm rot="-5400000">
                <a:off x="2330" y="1694"/>
                <a:ext cx="624" cy="361"/>
              </a:xfrm>
              <a:custGeom>
                <a:avLst/>
                <a:gdLst>
                  <a:gd name="T0" fmla="*/ 0 w 624"/>
                  <a:gd name="T1" fmla="*/ 0 h 272"/>
                  <a:gd name="T2" fmla="*/ 0 w 624"/>
                  <a:gd name="T3" fmla="*/ 8119 h 272"/>
                  <a:gd name="T4" fmla="*/ 240 w 624"/>
                  <a:gd name="T5" fmla="*/ 7178 h 272"/>
                  <a:gd name="T6" fmla="*/ 624 w 624"/>
                  <a:gd name="T7" fmla="*/ 811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2400" dirty="0"/>
              </a:p>
            </p:txBody>
          </p:sp>
          <p:sp>
            <p:nvSpPr>
              <p:cNvPr id="20" name="Freeform 16"/>
              <p:cNvSpPr>
                <a:spLocks/>
              </p:cNvSpPr>
              <p:nvPr/>
            </p:nvSpPr>
            <p:spPr bwMode="ltGray">
              <a:xfrm rot="-5400000">
                <a:off x="2043" y="1721"/>
                <a:ext cx="632" cy="316"/>
              </a:xfrm>
              <a:custGeom>
                <a:avLst/>
                <a:gdLst>
                  <a:gd name="T0" fmla="*/ 8 w 632"/>
                  <a:gd name="T1" fmla="*/ 9 h 362"/>
                  <a:gd name="T2" fmla="*/ 8 w 632"/>
                  <a:gd name="T3" fmla="*/ 62 h 362"/>
                  <a:gd name="T4" fmla="*/ 248 w 632"/>
                  <a:gd name="T5" fmla="*/ 62 h 362"/>
                  <a:gd name="T6" fmla="*/ 632 w 632"/>
                  <a:gd name="T7" fmla="*/ 62 h 362"/>
                  <a:gd name="T8" fmla="*/ 632 w 632"/>
                  <a:gd name="T9" fmla="*/ 9 h 362"/>
                  <a:gd name="T10" fmla="*/ 104 w 632"/>
                  <a:gd name="T11" fmla="*/ 9 h 362"/>
                  <a:gd name="T12" fmla="*/ 8 w 632"/>
                  <a:gd name="T13" fmla="*/ 9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2400" dirty="0"/>
              </a:p>
            </p:txBody>
          </p:sp>
          <p:sp>
            <p:nvSpPr>
              <p:cNvPr id="21" name="Freeform 17"/>
              <p:cNvSpPr>
                <a:spLocks/>
              </p:cNvSpPr>
              <p:nvPr/>
            </p:nvSpPr>
            <p:spPr bwMode="ltGray">
              <a:xfrm rot="-5400000">
                <a:off x="4077" y="1669"/>
                <a:ext cx="624" cy="421"/>
              </a:xfrm>
              <a:custGeom>
                <a:avLst/>
                <a:gdLst>
                  <a:gd name="T0" fmla="*/ 0 w 624"/>
                  <a:gd name="T1" fmla="*/ 0 h 317"/>
                  <a:gd name="T2" fmla="*/ 0 w 624"/>
                  <a:gd name="T3" fmla="*/ 8176 h 317"/>
                  <a:gd name="T4" fmla="*/ 624 w 624"/>
                  <a:gd name="T5" fmla="*/ 817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2400" dirty="0"/>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8432 h 317"/>
                  <a:gd name="T4" fmla="*/ 624 w 624"/>
                  <a:gd name="T5" fmla="*/ 843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2400" dirty="0"/>
              </a:p>
            </p:txBody>
          </p:sp>
          <p:sp>
            <p:nvSpPr>
              <p:cNvPr id="23" name="Freeform 19"/>
              <p:cNvSpPr>
                <a:spLocks/>
              </p:cNvSpPr>
              <p:nvPr/>
            </p:nvSpPr>
            <p:spPr bwMode="ltGray">
              <a:xfrm rot="-5400000">
                <a:off x="4584" y="1747"/>
                <a:ext cx="624" cy="255"/>
              </a:xfrm>
              <a:custGeom>
                <a:avLst/>
                <a:gdLst>
                  <a:gd name="T0" fmla="*/ 0 w 624"/>
                  <a:gd name="T1" fmla="*/ 1 h 370"/>
                  <a:gd name="T2" fmla="*/ 0 w 624"/>
                  <a:gd name="T3" fmla="*/ 4 h 370"/>
                  <a:gd name="T4" fmla="*/ 624 w 624"/>
                  <a:gd name="T5" fmla="*/ 4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sz="2400" dirty="0"/>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2400" dirty="0"/>
              </a:p>
            </p:txBody>
          </p:sp>
          <p:sp>
            <p:nvSpPr>
              <p:cNvPr id="25" name="Freeform 21"/>
              <p:cNvSpPr>
                <a:spLocks/>
              </p:cNvSpPr>
              <p:nvPr/>
            </p:nvSpPr>
            <p:spPr bwMode="ltGray">
              <a:xfrm rot="-5400000">
                <a:off x="5084" y="1694"/>
                <a:ext cx="624" cy="361"/>
              </a:xfrm>
              <a:custGeom>
                <a:avLst/>
                <a:gdLst>
                  <a:gd name="T0" fmla="*/ 0 w 624"/>
                  <a:gd name="T1" fmla="*/ 0 h 272"/>
                  <a:gd name="T2" fmla="*/ 0 w 624"/>
                  <a:gd name="T3" fmla="*/ 8119 h 272"/>
                  <a:gd name="T4" fmla="*/ 240 w 624"/>
                  <a:gd name="T5" fmla="*/ 7178 h 272"/>
                  <a:gd name="T6" fmla="*/ 624 w 624"/>
                  <a:gd name="T7" fmla="*/ 811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2400" dirty="0"/>
              </a:p>
            </p:txBody>
          </p:sp>
          <p:sp>
            <p:nvSpPr>
              <p:cNvPr id="26" name="Freeform 22"/>
              <p:cNvSpPr>
                <a:spLocks/>
              </p:cNvSpPr>
              <p:nvPr/>
            </p:nvSpPr>
            <p:spPr bwMode="ltGray">
              <a:xfrm rot="-5400000">
                <a:off x="4797" y="1721"/>
                <a:ext cx="632" cy="316"/>
              </a:xfrm>
              <a:custGeom>
                <a:avLst/>
                <a:gdLst>
                  <a:gd name="T0" fmla="*/ 8 w 632"/>
                  <a:gd name="T1" fmla="*/ 9 h 362"/>
                  <a:gd name="T2" fmla="*/ 8 w 632"/>
                  <a:gd name="T3" fmla="*/ 62 h 362"/>
                  <a:gd name="T4" fmla="*/ 248 w 632"/>
                  <a:gd name="T5" fmla="*/ 62 h 362"/>
                  <a:gd name="T6" fmla="*/ 632 w 632"/>
                  <a:gd name="T7" fmla="*/ 62 h 362"/>
                  <a:gd name="T8" fmla="*/ 632 w 632"/>
                  <a:gd name="T9" fmla="*/ 9 h 362"/>
                  <a:gd name="T10" fmla="*/ 104 w 632"/>
                  <a:gd name="T11" fmla="*/ 9 h 362"/>
                  <a:gd name="T12" fmla="*/ 8 w 632"/>
                  <a:gd name="T13" fmla="*/ 9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2400" dirty="0"/>
              </a:p>
            </p:txBody>
          </p:sp>
        </p:grpSp>
        <p:sp>
          <p:nvSpPr>
            <p:cNvPr id="6" name="Freeform 23"/>
            <p:cNvSpPr>
              <a:spLocks/>
            </p:cNvSpPr>
            <p:nvPr/>
          </p:nvSpPr>
          <p:spPr bwMode="ltGray">
            <a:xfrm flipH="1">
              <a:off x="-2" y="1536"/>
              <a:ext cx="5762" cy="412"/>
            </a:xfrm>
            <a:custGeom>
              <a:avLst/>
              <a:gdLst>
                <a:gd name="T0" fmla="*/ 0 w 5762"/>
                <a:gd name="T1" fmla="*/ 443 h 385"/>
                <a:gd name="T2" fmla="*/ 5762 w 5762"/>
                <a:gd name="T3" fmla="*/ 423 h 385"/>
                <a:gd name="T4" fmla="*/ 5762 w 5762"/>
                <a:gd name="T5" fmla="*/ 4 h 385"/>
                <a:gd name="T6" fmla="*/ 0 w 5762"/>
                <a:gd name="T7" fmla="*/ 0 h 385"/>
                <a:gd name="T8" fmla="*/ 0 w 5762"/>
                <a:gd name="T9" fmla="*/ 443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dirty="0"/>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dirty="0"/>
            </a:p>
          </p:txBody>
        </p:sp>
      </p:grpSp>
      <p:sp>
        <p:nvSpPr>
          <p:cNvPr id="5145" name="Rectangle 25"/>
          <p:cNvSpPr>
            <a:spLocks noGrp="1" noChangeArrowheads="1"/>
          </p:cNvSpPr>
          <p:nvPr>
            <p:ph type="ctrTitle"/>
          </p:nvPr>
        </p:nvSpPr>
        <p:spPr>
          <a:xfrm>
            <a:off x="1564217" y="1341438"/>
            <a:ext cx="10363200" cy="1143000"/>
          </a:xfrm>
        </p:spPr>
        <p:txBody>
          <a:bodyPr/>
          <a:lstStyle>
            <a:lvl1pPr>
              <a:defRPr/>
            </a:lvl1pPr>
          </a:lstStyle>
          <a:p>
            <a:pPr lvl="0"/>
            <a:r>
              <a:rPr lang="en-US" noProof="0"/>
              <a:t>Click to edit Master title style</a:t>
            </a:r>
          </a:p>
        </p:txBody>
      </p:sp>
      <p:sp>
        <p:nvSpPr>
          <p:cNvPr id="5146" name="Rectangle 26"/>
          <p:cNvSpPr>
            <a:spLocks noGrp="1" noChangeArrowheads="1"/>
          </p:cNvSpPr>
          <p:nvPr>
            <p:ph type="subTitle" idx="1"/>
          </p:nvPr>
        </p:nvSpPr>
        <p:spPr>
          <a:xfrm>
            <a:off x="1555751" y="3886200"/>
            <a:ext cx="8534400" cy="1752600"/>
          </a:xfrm>
        </p:spPr>
        <p:txBody>
          <a:bodyPr/>
          <a:lstStyle>
            <a:lvl1pPr marL="0" indent="0">
              <a:buFont typeface="Monotype Sorts" pitchFamily="2" charset="2"/>
              <a:buNone/>
              <a:defRPr/>
            </a:lvl1pPr>
          </a:lstStyle>
          <a:p>
            <a:pPr lvl="0"/>
            <a:r>
              <a:rPr lang="en-US" noProof="0"/>
              <a:t>Click to edit Master subtitle style</a:t>
            </a:r>
          </a:p>
        </p:txBody>
      </p:sp>
      <p:sp>
        <p:nvSpPr>
          <p:cNvPr id="27" name="Rectangle 27"/>
          <p:cNvSpPr>
            <a:spLocks noGrp="1" noChangeArrowheads="1"/>
          </p:cNvSpPr>
          <p:nvPr>
            <p:ph type="dt" sz="half" idx="10"/>
          </p:nvPr>
        </p:nvSpPr>
        <p:spPr>
          <a:xfrm>
            <a:off x="1555751" y="6248400"/>
            <a:ext cx="2540000" cy="457200"/>
          </a:xfrm>
        </p:spPr>
        <p:txBody>
          <a:bodyPr/>
          <a:lstStyle>
            <a:lvl1pPr>
              <a:defRPr>
                <a:solidFill>
                  <a:srgbClr val="000000"/>
                </a:solidFill>
              </a:defRPr>
            </a:lvl1pPr>
          </a:lstStyle>
          <a:p>
            <a:pPr>
              <a:defRPr/>
            </a:pPr>
            <a:endParaRPr lang="en-US" dirty="0"/>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dirty="0"/>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034D582A-EEE1-4357-9210-B1407A72D092}" type="slidenum">
              <a:rPr lang="en-US"/>
              <a:pPr>
                <a:defRPr/>
              </a:pPr>
              <a:t>‹#›</a:t>
            </a:fld>
            <a:endParaRPr lang="en-US" dirty="0"/>
          </a:p>
        </p:txBody>
      </p:sp>
    </p:spTree>
    <p:extLst>
      <p:ext uri="{BB962C8B-B14F-4D97-AF65-F5344CB8AC3E}">
        <p14:creationId xmlns:p14="http://schemas.microsoft.com/office/powerpoint/2010/main" val="31275051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dirty="0"/>
          </a:p>
        </p:txBody>
      </p:sp>
      <p:sp>
        <p:nvSpPr>
          <p:cNvPr id="5" name="Rectangle 28"/>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9"/>
          <p:cNvSpPr>
            <a:spLocks noGrp="1" noChangeArrowheads="1"/>
          </p:cNvSpPr>
          <p:nvPr>
            <p:ph type="sldNum" sz="quarter" idx="12"/>
          </p:nvPr>
        </p:nvSpPr>
        <p:spPr>
          <a:ln/>
        </p:spPr>
        <p:txBody>
          <a:bodyPr/>
          <a:lstStyle>
            <a:lvl1pPr>
              <a:defRPr/>
            </a:lvl1pPr>
          </a:lstStyle>
          <a:p>
            <a:pPr>
              <a:defRPr/>
            </a:pPr>
            <a:fld id="{46884BC0-354D-415A-A6AD-CF865DDC28E3}" type="slidenum">
              <a:rPr lang="en-US"/>
              <a:pPr>
                <a:defRPr/>
              </a:pPr>
              <a:t>‹#›</a:t>
            </a:fld>
            <a:endParaRPr lang="en-US" dirty="0"/>
          </a:p>
        </p:txBody>
      </p:sp>
    </p:spTree>
    <p:extLst>
      <p:ext uri="{BB962C8B-B14F-4D97-AF65-F5344CB8AC3E}">
        <p14:creationId xmlns:p14="http://schemas.microsoft.com/office/powerpoint/2010/main" val="266494122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948D127-BD3F-476E-804C-9467489A278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3122502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C8FF42F-6FCC-4CC0-AB5C-EBA91619334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2627362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F66560D-E70B-4974-8BC3-231AE7C7997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997750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E52CD73-6128-43EA-8A31-B6D784F063B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2871786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9A752AC-E770-4218-B3F7-B1CE13DE6F6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0441202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51772A0-D0F4-409C-8EF6-50494311191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1804068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BC4B2D3-9B93-4CE4-811D-0226FDCF1E5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943533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A54D0B8-0190-4610-921E-D8F7D615823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4237276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9097B8-ECE5-4A48-9C74-61EE8DC2FA2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9942843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0BD440-6DA1-4E1B-8231-1EC2594CDD6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34220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36617" y="457200"/>
            <a:ext cx="25908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64217" y="457200"/>
            <a:ext cx="75692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dirty="0"/>
          </a:p>
        </p:txBody>
      </p:sp>
      <p:sp>
        <p:nvSpPr>
          <p:cNvPr id="5" name="Rectangle 28"/>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9"/>
          <p:cNvSpPr>
            <a:spLocks noGrp="1" noChangeArrowheads="1"/>
          </p:cNvSpPr>
          <p:nvPr>
            <p:ph type="sldNum" sz="quarter" idx="12"/>
          </p:nvPr>
        </p:nvSpPr>
        <p:spPr>
          <a:ln/>
        </p:spPr>
        <p:txBody>
          <a:bodyPr/>
          <a:lstStyle>
            <a:lvl1pPr>
              <a:defRPr/>
            </a:lvl1pPr>
          </a:lstStyle>
          <a:p>
            <a:pPr>
              <a:defRPr/>
            </a:pPr>
            <a:fld id="{252AB37A-99F2-4B36-A168-CAFAA10358C6}" type="slidenum">
              <a:rPr lang="en-US"/>
              <a:pPr>
                <a:defRPr/>
              </a:pPr>
              <a:t>‹#›</a:t>
            </a:fld>
            <a:endParaRPr lang="en-US" dirty="0"/>
          </a:p>
        </p:txBody>
      </p:sp>
    </p:spTree>
    <p:extLst>
      <p:ext uri="{BB962C8B-B14F-4D97-AF65-F5344CB8AC3E}">
        <p14:creationId xmlns:p14="http://schemas.microsoft.com/office/powerpoint/2010/main" val="26183052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7252067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062550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4064270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2/14/2020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8716963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2/14/2020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3902655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2/14/2020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3098732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2/14/2020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59386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2/14/2020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4102865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2/14/2020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783282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Date Placeholder 2"/>
          <p:cNvSpPr>
            <a:spLocks noGrp="1"/>
          </p:cNvSpPr>
          <p:nvPr>
            <p:ph type="dt" sz="half" idx="10"/>
          </p:nvPr>
        </p:nvSpPr>
        <p:spPr/>
        <p:txBody>
          <a:bodyPr/>
          <a:lstStyle/>
          <a:p>
            <a:fld id="{B61BEF0D-F0BB-DE4B-95CE-6DB70DBA9567}" type="datetimeFigureOut">
              <a:rPr lang="en-US" smtClean="0"/>
              <a:pPr/>
              <a:t>2/14/2020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218470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64217" y="4572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64217" y="1981200"/>
            <a:ext cx="10363200" cy="4114800"/>
          </a:xfrm>
        </p:spPr>
        <p:txBody>
          <a:bodyPr/>
          <a:lstStyle/>
          <a:p>
            <a:pPr lvl="0"/>
            <a:endParaRPr lang="en-US" noProof="0" dirty="0"/>
          </a:p>
        </p:txBody>
      </p:sp>
      <p:sp>
        <p:nvSpPr>
          <p:cNvPr id="4" name="Rectangle 27"/>
          <p:cNvSpPr>
            <a:spLocks noGrp="1" noChangeArrowheads="1"/>
          </p:cNvSpPr>
          <p:nvPr>
            <p:ph type="dt" sz="half" idx="10"/>
          </p:nvPr>
        </p:nvSpPr>
        <p:spPr>
          <a:ln/>
        </p:spPr>
        <p:txBody>
          <a:bodyPr/>
          <a:lstStyle>
            <a:lvl1pPr>
              <a:defRPr/>
            </a:lvl1pPr>
          </a:lstStyle>
          <a:p>
            <a:pPr>
              <a:defRPr/>
            </a:pPr>
            <a:endParaRPr lang="en-US" dirty="0"/>
          </a:p>
        </p:txBody>
      </p:sp>
      <p:sp>
        <p:nvSpPr>
          <p:cNvPr id="5" name="Rectangle 28"/>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9"/>
          <p:cNvSpPr>
            <a:spLocks noGrp="1" noChangeArrowheads="1"/>
          </p:cNvSpPr>
          <p:nvPr>
            <p:ph type="sldNum" sz="quarter" idx="12"/>
          </p:nvPr>
        </p:nvSpPr>
        <p:spPr>
          <a:ln/>
        </p:spPr>
        <p:txBody>
          <a:bodyPr/>
          <a:lstStyle>
            <a:lvl1pPr>
              <a:defRPr/>
            </a:lvl1pPr>
          </a:lstStyle>
          <a:p>
            <a:pPr>
              <a:defRPr/>
            </a:pPr>
            <a:fld id="{AF14BE5D-21EF-465A-8A69-47A42D5EDA3F}" type="slidenum">
              <a:rPr lang="en-US"/>
              <a:pPr>
                <a:defRPr/>
              </a:pPr>
              <a:t>‹#›</a:t>
            </a:fld>
            <a:endParaRPr lang="en-US" dirty="0"/>
          </a:p>
        </p:txBody>
      </p:sp>
    </p:spTree>
    <p:extLst>
      <p:ext uri="{BB962C8B-B14F-4D97-AF65-F5344CB8AC3E}">
        <p14:creationId xmlns:p14="http://schemas.microsoft.com/office/powerpoint/2010/main" val="428840930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2812700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10956585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145044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45462082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810416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0271539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6443690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0"/>
            <a:ext cx="3302000"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114800" y="1600200"/>
            <a:ext cx="3302000"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55199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dirty="0"/>
          </a:p>
        </p:txBody>
      </p:sp>
      <p:sp>
        <p:nvSpPr>
          <p:cNvPr id="5" name="Rectangle 28"/>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9"/>
          <p:cNvSpPr>
            <a:spLocks noGrp="1" noChangeArrowheads="1"/>
          </p:cNvSpPr>
          <p:nvPr>
            <p:ph type="sldNum" sz="quarter" idx="12"/>
          </p:nvPr>
        </p:nvSpPr>
        <p:spPr>
          <a:ln/>
        </p:spPr>
        <p:txBody>
          <a:bodyPr/>
          <a:lstStyle>
            <a:lvl1pPr>
              <a:defRPr/>
            </a:lvl1pPr>
          </a:lstStyle>
          <a:p>
            <a:pPr>
              <a:defRPr/>
            </a:pPr>
            <a:fld id="{057CCA45-7D64-4B24-883A-C56DAC83539B}" type="slidenum">
              <a:rPr lang="en-US"/>
              <a:pPr>
                <a:defRPr/>
              </a:pPr>
              <a:t>‹#›</a:t>
            </a:fld>
            <a:endParaRPr lang="en-US" dirty="0"/>
          </a:p>
        </p:txBody>
      </p:sp>
    </p:spTree>
    <p:extLst>
      <p:ext uri="{BB962C8B-B14F-4D97-AF65-F5344CB8AC3E}">
        <p14:creationId xmlns:p14="http://schemas.microsoft.com/office/powerpoint/2010/main" val="39847636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0"/>
            <a:ext cx="3302000"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114800" y="1600200"/>
            <a:ext cx="3302000"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612759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AutoShape 2"/>
          <p:cNvSpPr>
            <a:spLocks noChangeArrowheads="1"/>
          </p:cNvSpPr>
          <p:nvPr/>
        </p:nvSpPr>
        <p:spPr bwMode="auto">
          <a:xfrm>
            <a:off x="2133600" y="-2209800"/>
            <a:ext cx="12192000" cy="9067800"/>
          </a:xfrm>
          <a:prstGeom prst="diamond">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eaLnBrk="0" hangingPunct="0"/>
            <a:endParaRPr lang="en-US" sz="2400" dirty="0"/>
          </a:p>
        </p:txBody>
      </p:sp>
      <p:sp>
        <p:nvSpPr>
          <p:cNvPr id="5" name="Rectangle 5"/>
          <p:cNvSpPr>
            <a:spLocks noChangeArrowheads="1"/>
          </p:cNvSpPr>
          <p:nvPr/>
        </p:nvSpPr>
        <p:spPr bwMode="auto">
          <a:xfrm>
            <a:off x="0" y="0"/>
            <a:ext cx="508000" cy="6858000"/>
          </a:xfrm>
          <a:prstGeom prst="rect">
            <a:avLst/>
          </a:prstGeom>
          <a:solidFill>
            <a:schemeClr val="accent2"/>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eaLnBrk="0" hangingPunct="0"/>
            <a:endParaRPr lang="en-US" sz="2400" dirty="0"/>
          </a:p>
        </p:txBody>
      </p:sp>
      <p:sp>
        <p:nvSpPr>
          <p:cNvPr id="6" name="Rectangle 6"/>
          <p:cNvSpPr>
            <a:spLocks noChangeArrowheads="1"/>
          </p:cNvSpPr>
          <p:nvPr/>
        </p:nvSpPr>
        <p:spPr bwMode="auto">
          <a:xfrm>
            <a:off x="0" y="0"/>
            <a:ext cx="508000" cy="2286000"/>
          </a:xfrm>
          <a:prstGeom prst="rect">
            <a:avLst/>
          </a:prstGeom>
          <a:solidFill>
            <a:schemeClr val="accent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eaLnBrk="0" hangingPunct="0"/>
            <a:endParaRPr lang="en-US" sz="2400" dirty="0"/>
          </a:p>
        </p:txBody>
      </p:sp>
      <p:sp>
        <p:nvSpPr>
          <p:cNvPr id="448515" name="Rectangle 3"/>
          <p:cNvSpPr>
            <a:spLocks noGrp="1" noChangeArrowheads="1"/>
          </p:cNvSpPr>
          <p:nvPr>
            <p:ph type="ctrTitle"/>
          </p:nvPr>
        </p:nvSpPr>
        <p:spPr>
          <a:xfrm>
            <a:off x="1219200" y="1524000"/>
            <a:ext cx="10363200" cy="1143000"/>
          </a:xfrm>
        </p:spPr>
        <p:txBody>
          <a:bodyPr/>
          <a:lstStyle>
            <a:lvl1pPr>
              <a:defRPr sz="4800"/>
            </a:lvl1pPr>
          </a:lstStyle>
          <a:p>
            <a:pPr lvl="0"/>
            <a:r>
              <a:rPr lang="en-US" noProof="0"/>
              <a:t>Click to edit Master Title Style</a:t>
            </a:r>
          </a:p>
        </p:txBody>
      </p:sp>
      <p:sp>
        <p:nvSpPr>
          <p:cNvPr id="448516" name="Rectangle 4"/>
          <p:cNvSpPr>
            <a:spLocks noGrp="1" noChangeArrowheads="1"/>
          </p:cNvSpPr>
          <p:nvPr>
            <p:ph type="subTitle" idx="1"/>
          </p:nvPr>
        </p:nvSpPr>
        <p:spPr>
          <a:xfrm>
            <a:off x="1219200" y="3276600"/>
            <a:ext cx="8534400" cy="1752600"/>
          </a:xfrm>
          <a:effectLst>
            <a:outerShdw dist="81320" dir="2319588" algn="ctr" rotWithShape="0">
              <a:srgbClr val="808080"/>
            </a:outerShdw>
          </a:effectLst>
        </p:spPr>
        <p:txBody>
          <a:bodyPr/>
          <a:lstStyle>
            <a:lvl1pPr marL="0" indent="0">
              <a:buFontTx/>
              <a:buNone/>
              <a:defRPr/>
            </a:lvl1pPr>
          </a:lstStyle>
          <a:p>
            <a:pPr lvl="0"/>
            <a:r>
              <a:rPr lang="en-US" noProof="0"/>
              <a:t>Click to edit Master subtitle style</a:t>
            </a:r>
          </a:p>
        </p:txBody>
      </p:sp>
      <p:sp>
        <p:nvSpPr>
          <p:cNvPr id="7" name="Rectangle 7"/>
          <p:cNvSpPr>
            <a:spLocks noGrp="1" noChangeArrowheads="1"/>
          </p:cNvSpPr>
          <p:nvPr>
            <p:ph type="dt" sz="half" idx="10"/>
          </p:nvPr>
        </p:nvSpPr>
        <p:spPr/>
        <p:txBody>
          <a:bodyPr/>
          <a:lstStyle>
            <a:lvl1pPr>
              <a:defRPr/>
            </a:lvl1pPr>
          </a:lstStyle>
          <a:p>
            <a:pPr>
              <a:defRPr/>
            </a:pPr>
            <a:endParaRPr lang="en-US" dirty="0"/>
          </a:p>
        </p:txBody>
      </p:sp>
      <p:sp>
        <p:nvSpPr>
          <p:cNvPr id="8" name="Rectangle 8"/>
          <p:cNvSpPr>
            <a:spLocks noGrp="1" noChangeArrowheads="1"/>
          </p:cNvSpPr>
          <p:nvPr>
            <p:ph type="ftr" sz="quarter" idx="11"/>
          </p:nvPr>
        </p:nvSpPr>
        <p:spPr/>
        <p:txBody>
          <a:bodyPr/>
          <a:lstStyle>
            <a:lvl1pPr>
              <a:defRPr/>
            </a:lvl1pPr>
          </a:lstStyle>
          <a:p>
            <a:pPr>
              <a:defRPr/>
            </a:pPr>
            <a:endParaRPr lang="en-US" dirty="0"/>
          </a:p>
        </p:txBody>
      </p:sp>
      <p:sp>
        <p:nvSpPr>
          <p:cNvPr id="9" name="Rectangle 9"/>
          <p:cNvSpPr>
            <a:spLocks noGrp="1" noChangeArrowheads="1"/>
          </p:cNvSpPr>
          <p:nvPr>
            <p:ph type="sldNum" sz="quarter" idx="12"/>
          </p:nvPr>
        </p:nvSpPr>
        <p:spPr/>
        <p:txBody>
          <a:bodyPr/>
          <a:lstStyle>
            <a:lvl1pPr>
              <a:defRPr/>
            </a:lvl1pPr>
          </a:lstStyle>
          <a:p>
            <a:pPr>
              <a:defRPr/>
            </a:pPr>
            <a:fld id="{BD67D01D-2039-4341-8241-248A7F8E8FD0}" type="slidenum">
              <a:rPr lang="en-US"/>
              <a:pPr>
                <a:defRPr/>
              </a:pPr>
              <a:t>‹#›</a:t>
            </a:fld>
            <a:endParaRPr lang="en-US" dirty="0"/>
          </a:p>
        </p:txBody>
      </p:sp>
    </p:spTree>
    <p:extLst>
      <p:ext uri="{BB962C8B-B14F-4D97-AF65-F5344CB8AC3E}">
        <p14:creationId xmlns:p14="http://schemas.microsoft.com/office/powerpoint/2010/main" val="20240637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dirty="0"/>
          </a:p>
        </p:txBody>
      </p:sp>
      <p:sp>
        <p:nvSpPr>
          <p:cNvPr id="5"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9"/>
          <p:cNvSpPr>
            <a:spLocks noGrp="1" noChangeArrowheads="1"/>
          </p:cNvSpPr>
          <p:nvPr>
            <p:ph type="sldNum" sz="quarter" idx="12"/>
          </p:nvPr>
        </p:nvSpPr>
        <p:spPr>
          <a:ln/>
        </p:spPr>
        <p:txBody>
          <a:bodyPr/>
          <a:lstStyle>
            <a:lvl1pPr>
              <a:defRPr/>
            </a:lvl1pPr>
          </a:lstStyle>
          <a:p>
            <a:pPr>
              <a:defRPr/>
            </a:pPr>
            <a:fld id="{CD43ED39-3992-4482-99B2-536040E10FF3}" type="slidenum">
              <a:rPr lang="en-US"/>
              <a:pPr>
                <a:defRPr/>
              </a:pPr>
              <a:t>‹#›</a:t>
            </a:fld>
            <a:endParaRPr lang="en-US" dirty="0"/>
          </a:p>
        </p:txBody>
      </p:sp>
    </p:spTree>
    <p:extLst>
      <p:ext uri="{BB962C8B-B14F-4D97-AF65-F5344CB8AC3E}">
        <p14:creationId xmlns:p14="http://schemas.microsoft.com/office/powerpoint/2010/main" val="30853471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dirty="0"/>
          </a:p>
        </p:txBody>
      </p:sp>
      <p:sp>
        <p:nvSpPr>
          <p:cNvPr id="5"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9"/>
          <p:cNvSpPr>
            <a:spLocks noGrp="1" noChangeArrowheads="1"/>
          </p:cNvSpPr>
          <p:nvPr>
            <p:ph type="sldNum" sz="quarter" idx="12"/>
          </p:nvPr>
        </p:nvSpPr>
        <p:spPr>
          <a:ln/>
        </p:spPr>
        <p:txBody>
          <a:bodyPr/>
          <a:lstStyle>
            <a:lvl1pPr>
              <a:defRPr/>
            </a:lvl1pPr>
          </a:lstStyle>
          <a:p>
            <a:pPr>
              <a:defRPr/>
            </a:pPr>
            <a:fld id="{9A053038-EF49-4187-AD08-0A56519DFF35}" type="slidenum">
              <a:rPr lang="en-US"/>
              <a:pPr>
                <a:defRPr/>
              </a:pPr>
              <a:t>‹#›</a:t>
            </a:fld>
            <a:endParaRPr lang="en-US" dirty="0"/>
          </a:p>
        </p:txBody>
      </p:sp>
    </p:spTree>
    <p:extLst>
      <p:ext uri="{BB962C8B-B14F-4D97-AF65-F5344CB8AC3E}">
        <p14:creationId xmlns:p14="http://schemas.microsoft.com/office/powerpoint/2010/main" val="17426883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2286000"/>
            <a:ext cx="49276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50000" y="2286000"/>
            <a:ext cx="49276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dirty="0"/>
          </a:p>
        </p:txBody>
      </p:sp>
      <p:sp>
        <p:nvSpPr>
          <p:cNvPr id="6"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9"/>
          <p:cNvSpPr>
            <a:spLocks noGrp="1" noChangeArrowheads="1"/>
          </p:cNvSpPr>
          <p:nvPr>
            <p:ph type="sldNum" sz="quarter" idx="12"/>
          </p:nvPr>
        </p:nvSpPr>
        <p:spPr>
          <a:ln/>
        </p:spPr>
        <p:txBody>
          <a:bodyPr/>
          <a:lstStyle>
            <a:lvl1pPr>
              <a:defRPr/>
            </a:lvl1pPr>
          </a:lstStyle>
          <a:p>
            <a:pPr>
              <a:defRPr/>
            </a:pPr>
            <a:fld id="{B62EED6D-E191-4023-9D92-B90DE38EA3BC}" type="slidenum">
              <a:rPr lang="en-US"/>
              <a:pPr>
                <a:defRPr/>
              </a:pPr>
              <a:t>‹#›</a:t>
            </a:fld>
            <a:endParaRPr lang="en-US" dirty="0"/>
          </a:p>
        </p:txBody>
      </p:sp>
    </p:spTree>
    <p:extLst>
      <p:ext uri="{BB962C8B-B14F-4D97-AF65-F5344CB8AC3E}">
        <p14:creationId xmlns:p14="http://schemas.microsoft.com/office/powerpoint/2010/main" val="27756913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dirty="0"/>
          </a:p>
        </p:txBody>
      </p:sp>
      <p:sp>
        <p:nvSpPr>
          <p:cNvPr id="8"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9"/>
          <p:cNvSpPr>
            <a:spLocks noGrp="1" noChangeArrowheads="1"/>
          </p:cNvSpPr>
          <p:nvPr>
            <p:ph type="sldNum" sz="quarter" idx="12"/>
          </p:nvPr>
        </p:nvSpPr>
        <p:spPr>
          <a:ln/>
        </p:spPr>
        <p:txBody>
          <a:bodyPr/>
          <a:lstStyle>
            <a:lvl1pPr>
              <a:defRPr/>
            </a:lvl1pPr>
          </a:lstStyle>
          <a:p>
            <a:pPr>
              <a:defRPr/>
            </a:pPr>
            <a:fld id="{4F41DFCB-2A66-489E-BE86-B6D6FDD5EE11}" type="slidenum">
              <a:rPr lang="en-US"/>
              <a:pPr>
                <a:defRPr/>
              </a:pPr>
              <a:t>‹#›</a:t>
            </a:fld>
            <a:endParaRPr lang="en-US" dirty="0"/>
          </a:p>
        </p:txBody>
      </p:sp>
    </p:spTree>
    <p:extLst>
      <p:ext uri="{BB962C8B-B14F-4D97-AF65-F5344CB8AC3E}">
        <p14:creationId xmlns:p14="http://schemas.microsoft.com/office/powerpoint/2010/main" val="38057721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dirty="0"/>
          </a:p>
        </p:txBody>
      </p:sp>
      <p:sp>
        <p:nvSpPr>
          <p:cNvPr id="5" name="Rectangle 28"/>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9"/>
          <p:cNvSpPr>
            <a:spLocks noGrp="1" noChangeArrowheads="1"/>
          </p:cNvSpPr>
          <p:nvPr>
            <p:ph type="sldNum" sz="quarter" idx="12"/>
          </p:nvPr>
        </p:nvSpPr>
        <p:spPr>
          <a:ln/>
        </p:spPr>
        <p:txBody>
          <a:bodyPr/>
          <a:lstStyle>
            <a:lvl1pPr>
              <a:defRPr/>
            </a:lvl1pPr>
          </a:lstStyle>
          <a:p>
            <a:pPr>
              <a:defRPr/>
            </a:pPr>
            <a:fld id="{03A6E538-1CAB-4ADB-88D9-C858D496B7D6}" type="slidenum">
              <a:rPr lang="en-US"/>
              <a:pPr>
                <a:defRPr/>
              </a:pPr>
              <a:t>‹#›</a:t>
            </a:fld>
            <a:endParaRPr lang="en-US" dirty="0"/>
          </a:p>
        </p:txBody>
      </p:sp>
    </p:spTree>
    <p:extLst>
      <p:ext uri="{BB962C8B-B14F-4D97-AF65-F5344CB8AC3E}">
        <p14:creationId xmlns:p14="http://schemas.microsoft.com/office/powerpoint/2010/main" val="15269064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dirty="0"/>
          </a:p>
        </p:txBody>
      </p:sp>
      <p:sp>
        <p:nvSpPr>
          <p:cNvPr id="4"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9"/>
          <p:cNvSpPr>
            <a:spLocks noGrp="1" noChangeArrowheads="1"/>
          </p:cNvSpPr>
          <p:nvPr>
            <p:ph type="sldNum" sz="quarter" idx="12"/>
          </p:nvPr>
        </p:nvSpPr>
        <p:spPr>
          <a:ln/>
        </p:spPr>
        <p:txBody>
          <a:bodyPr/>
          <a:lstStyle>
            <a:lvl1pPr>
              <a:defRPr/>
            </a:lvl1pPr>
          </a:lstStyle>
          <a:p>
            <a:pPr>
              <a:defRPr/>
            </a:pPr>
            <a:fld id="{B3878390-6675-4996-A1FF-05CC3F611B17}" type="slidenum">
              <a:rPr lang="en-US"/>
              <a:pPr>
                <a:defRPr/>
              </a:pPr>
              <a:t>‹#›</a:t>
            </a:fld>
            <a:endParaRPr lang="en-US" dirty="0"/>
          </a:p>
        </p:txBody>
      </p:sp>
    </p:spTree>
    <p:extLst>
      <p:ext uri="{BB962C8B-B14F-4D97-AF65-F5344CB8AC3E}">
        <p14:creationId xmlns:p14="http://schemas.microsoft.com/office/powerpoint/2010/main" val="41387096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dirty="0"/>
          </a:p>
        </p:txBody>
      </p:sp>
      <p:sp>
        <p:nvSpPr>
          <p:cNvPr id="3"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9"/>
          <p:cNvSpPr>
            <a:spLocks noGrp="1" noChangeArrowheads="1"/>
          </p:cNvSpPr>
          <p:nvPr>
            <p:ph type="sldNum" sz="quarter" idx="12"/>
          </p:nvPr>
        </p:nvSpPr>
        <p:spPr>
          <a:ln/>
        </p:spPr>
        <p:txBody>
          <a:bodyPr/>
          <a:lstStyle>
            <a:lvl1pPr>
              <a:defRPr/>
            </a:lvl1pPr>
          </a:lstStyle>
          <a:p>
            <a:pPr>
              <a:defRPr/>
            </a:pPr>
            <a:fld id="{95028184-7E1E-4C5E-A3DB-E9DF5F17B02F}" type="slidenum">
              <a:rPr lang="en-US"/>
              <a:pPr>
                <a:defRPr/>
              </a:pPr>
              <a:t>‹#›</a:t>
            </a:fld>
            <a:endParaRPr lang="en-US" dirty="0"/>
          </a:p>
        </p:txBody>
      </p:sp>
    </p:spTree>
    <p:extLst>
      <p:ext uri="{BB962C8B-B14F-4D97-AF65-F5344CB8AC3E}">
        <p14:creationId xmlns:p14="http://schemas.microsoft.com/office/powerpoint/2010/main" val="40340690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dirty="0"/>
          </a:p>
        </p:txBody>
      </p:sp>
      <p:sp>
        <p:nvSpPr>
          <p:cNvPr id="6"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9"/>
          <p:cNvSpPr>
            <a:spLocks noGrp="1" noChangeArrowheads="1"/>
          </p:cNvSpPr>
          <p:nvPr>
            <p:ph type="sldNum" sz="quarter" idx="12"/>
          </p:nvPr>
        </p:nvSpPr>
        <p:spPr>
          <a:ln/>
        </p:spPr>
        <p:txBody>
          <a:bodyPr/>
          <a:lstStyle>
            <a:lvl1pPr>
              <a:defRPr/>
            </a:lvl1pPr>
          </a:lstStyle>
          <a:p>
            <a:pPr>
              <a:defRPr/>
            </a:pPr>
            <a:fld id="{8A9BF726-9EB3-4AC3-8AAE-421C7A35436E}" type="slidenum">
              <a:rPr lang="en-US"/>
              <a:pPr>
                <a:defRPr/>
              </a:pPr>
              <a:t>‹#›</a:t>
            </a:fld>
            <a:endParaRPr lang="en-US" dirty="0"/>
          </a:p>
        </p:txBody>
      </p:sp>
    </p:spTree>
    <p:extLst>
      <p:ext uri="{BB962C8B-B14F-4D97-AF65-F5344CB8AC3E}">
        <p14:creationId xmlns:p14="http://schemas.microsoft.com/office/powerpoint/2010/main" val="28052105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dirty="0"/>
          </a:p>
        </p:txBody>
      </p:sp>
      <p:sp>
        <p:nvSpPr>
          <p:cNvPr id="6"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9"/>
          <p:cNvSpPr>
            <a:spLocks noGrp="1" noChangeArrowheads="1"/>
          </p:cNvSpPr>
          <p:nvPr>
            <p:ph type="sldNum" sz="quarter" idx="12"/>
          </p:nvPr>
        </p:nvSpPr>
        <p:spPr>
          <a:ln/>
        </p:spPr>
        <p:txBody>
          <a:bodyPr/>
          <a:lstStyle>
            <a:lvl1pPr>
              <a:defRPr/>
            </a:lvl1pPr>
          </a:lstStyle>
          <a:p>
            <a:pPr>
              <a:defRPr/>
            </a:pPr>
            <a:fld id="{8E7CE4E9-6861-474D-800C-87A3A0726669}" type="slidenum">
              <a:rPr lang="en-US"/>
              <a:pPr>
                <a:defRPr/>
              </a:pPr>
              <a:t>‹#›</a:t>
            </a:fld>
            <a:endParaRPr lang="en-US" dirty="0"/>
          </a:p>
        </p:txBody>
      </p:sp>
    </p:spTree>
    <p:extLst>
      <p:ext uri="{BB962C8B-B14F-4D97-AF65-F5344CB8AC3E}">
        <p14:creationId xmlns:p14="http://schemas.microsoft.com/office/powerpoint/2010/main" val="29761742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dirty="0"/>
          </a:p>
        </p:txBody>
      </p:sp>
      <p:sp>
        <p:nvSpPr>
          <p:cNvPr id="5"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9"/>
          <p:cNvSpPr>
            <a:spLocks noGrp="1" noChangeArrowheads="1"/>
          </p:cNvSpPr>
          <p:nvPr>
            <p:ph type="sldNum" sz="quarter" idx="12"/>
          </p:nvPr>
        </p:nvSpPr>
        <p:spPr>
          <a:ln/>
        </p:spPr>
        <p:txBody>
          <a:bodyPr/>
          <a:lstStyle>
            <a:lvl1pPr>
              <a:defRPr/>
            </a:lvl1pPr>
          </a:lstStyle>
          <a:p>
            <a:pPr>
              <a:defRPr/>
            </a:pPr>
            <a:fld id="{F0DB39BE-A721-475B-83D4-2234E8FD4464}" type="slidenum">
              <a:rPr lang="en-US"/>
              <a:pPr>
                <a:defRPr/>
              </a:pPr>
              <a:t>‹#›</a:t>
            </a:fld>
            <a:endParaRPr lang="en-US" dirty="0"/>
          </a:p>
        </p:txBody>
      </p:sp>
    </p:spTree>
    <p:extLst>
      <p:ext uri="{BB962C8B-B14F-4D97-AF65-F5344CB8AC3E}">
        <p14:creationId xmlns:p14="http://schemas.microsoft.com/office/powerpoint/2010/main" val="28831026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63000" y="609600"/>
            <a:ext cx="251460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609600"/>
            <a:ext cx="734060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dirty="0"/>
          </a:p>
        </p:txBody>
      </p:sp>
      <p:sp>
        <p:nvSpPr>
          <p:cNvPr id="5"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9"/>
          <p:cNvSpPr>
            <a:spLocks noGrp="1" noChangeArrowheads="1"/>
          </p:cNvSpPr>
          <p:nvPr>
            <p:ph type="sldNum" sz="quarter" idx="12"/>
          </p:nvPr>
        </p:nvSpPr>
        <p:spPr>
          <a:ln/>
        </p:spPr>
        <p:txBody>
          <a:bodyPr/>
          <a:lstStyle>
            <a:lvl1pPr>
              <a:defRPr/>
            </a:lvl1pPr>
          </a:lstStyle>
          <a:p>
            <a:pPr>
              <a:defRPr/>
            </a:pPr>
            <a:fld id="{E0FF18F3-59DD-46D2-B893-88759E911588}" type="slidenum">
              <a:rPr lang="en-US"/>
              <a:pPr>
                <a:defRPr/>
              </a:pPr>
              <a:t>‹#›</a:t>
            </a:fld>
            <a:endParaRPr lang="en-US" dirty="0"/>
          </a:p>
        </p:txBody>
      </p:sp>
    </p:spTree>
    <p:extLst>
      <p:ext uri="{BB962C8B-B14F-4D97-AF65-F5344CB8AC3E}">
        <p14:creationId xmlns:p14="http://schemas.microsoft.com/office/powerpoint/2010/main" val="24520352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AutoShape 2"/>
          <p:cNvSpPr>
            <a:spLocks noChangeArrowheads="1"/>
          </p:cNvSpPr>
          <p:nvPr/>
        </p:nvSpPr>
        <p:spPr bwMode="auto">
          <a:xfrm>
            <a:off x="2133600" y="-2209800"/>
            <a:ext cx="12192000" cy="9067800"/>
          </a:xfrm>
          <a:prstGeom prst="diamond">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1800" dirty="0">
              <a:solidFill>
                <a:srgbClr val="010000"/>
              </a:solidFill>
              <a:latin typeface="Arial" charset="0"/>
            </a:endParaRPr>
          </a:p>
        </p:txBody>
      </p:sp>
      <p:sp>
        <p:nvSpPr>
          <p:cNvPr id="5" name="Rectangle 5"/>
          <p:cNvSpPr>
            <a:spLocks noChangeArrowheads="1"/>
          </p:cNvSpPr>
          <p:nvPr/>
        </p:nvSpPr>
        <p:spPr bwMode="auto">
          <a:xfrm>
            <a:off x="0" y="0"/>
            <a:ext cx="508000" cy="6858000"/>
          </a:xfrm>
          <a:prstGeom prst="rect">
            <a:avLst/>
          </a:prstGeom>
          <a:solidFill>
            <a:schemeClr val="accent2"/>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1800" dirty="0">
              <a:solidFill>
                <a:srgbClr val="010000"/>
              </a:solidFill>
              <a:latin typeface="Arial" charset="0"/>
            </a:endParaRPr>
          </a:p>
        </p:txBody>
      </p:sp>
      <p:sp>
        <p:nvSpPr>
          <p:cNvPr id="6" name="Rectangle 6"/>
          <p:cNvSpPr>
            <a:spLocks noChangeArrowheads="1"/>
          </p:cNvSpPr>
          <p:nvPr/>
        </p:nvSpPr>
        <p:spPr bwMode="auto">
          <a:xfrm>
            <a:off x="0" y="0"/>
            <a:ext cx="508000" cy="2286000"/>
          </a:xfrm>
          <a:prstGeom prst="rect">
            <a:avLst/>
          </a:prstGeom>
          <a:solidFill>
            <a:schemeClr val="accent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1800" dirty="0">
              <a:solidFill>
                <a:srgbClr val="010000"/>
              </a:solidFill>
              <a:latin typeface="Arial" charset="0"/>
            </a:endParaRPr>
          </a:p>
        </p:txBody>
      </p:sp>
      <p:sp>
        <p:nvSpPr>
          <p:cNvPr id="195587" name="Rectangle 3"/>
          <p:cNvSpPr>
            <a:spLocks noGrp="1" noChangeArrowheads="1"/>
          </p:cNvSpPr>
          <p:nvPr>
            <p:ph type="ctrTitle"/>
          </p:nvPr>
        </p:nvSpPr>
        <p:spPr>
          <a:xfrm>
            <a:off x="1219200" y="1524000"/>
            <a:ext cx="10363200" cy="1143000"/>
          </a:xfrm>
        </p:spPr>
        <p:txBody>
          <a:bodyPr/>
          <a:lstStyle>
            <a:lvl1pPr>
              <a:defRPr sz="4800"/>
            </a:lvl1pPr>
          </a:lstStyle>
          <a:p>
            <a:pPr lvl="0"/>
            <a:r>
              <a:rPr lang="en-US" noProof="0"/>
              <a:t>Click to edit Master Title Style</a:t>
            </a:r>
          </a:p>
        </p:txBody>
      </p:sp>
      <p:sp>
        <p:nvSpPr>
          <p:cNvPr id="195588" name="Rectangle 4"/>
          <p:cNvSpPr>
            <a:spLocks noGrp="1" noChangeArrowheads="1"/>
          </p:cNvSpPr>
          <p:nvPr>
            <p:ph type="subTitle" idx="1"/>
          </p:nvPr>
        </p:nvSpPr>
        <p:spPr>
          <a:xfrm>
            <a:off x="1219200" y="3276600"/>
            <a:ext cx="8534400" cy="1752600"/>
          </a:xfrm>
          <a:effectLst>
            <a:outerShdw dist="81320" dir="2319588" algn="ctr" rotWithShape="0">
              <a:srgbClr val="808080"/>
            </a:outerShdw>
          </a:effectLst>
        </p:spPr>
        <p:txBody>
          <a:bodyPr/>
          <a:lstStyle>
            <a:lvl1pPr marL="0" indent="0">
              <a:buFontTx/>
              <a:buNone/>
              <a:defRPr/>
            </a:lvl1pPr>
          </a:lstStyle>
          <a:p>
            <a:pPr lvl="0"/>
            <a:r>
              <a:rPr lang="en-US" noProof="0"/>
              <a:t>Click to edit Master subtitle style</a:t>
            </a:r>
          </a:p>
        </p:txBody>
      </p:sp>
      <p:sp>
        <p:nvSpPr>
          <p:cNvPr id="7" name="Rectangle 7"/>
          <p:cNvSpPr>
            <a:spLocks noGrp="1" noChangeArrowheads="1"/>
          </p:cNvSpPr>
          <p:nvPr>
            <p:ph type="dt" sz="half" idx="10"/>
          </p:nvPr>
        </p:nvSpPr>
        <p:spPr/>
        <p:txBody>
          <a:bodyPr/>
          <a:lstStyle>
            <a:lvl1pPr>
              <a:defRPr/>
            </a:lvl1pPr>
          </a:lstStyle>
          <a:p>
            <a:pPr>
              <a:defRPr/>
            </a:pPr>
            <a:endParaRPr lang="en-US" dirty="0"/>
          </a:p>
        </p:txBody>
      </p:sp>
      <p:sp>
        <p:nvSpPr>
          <p:cNvPr id="8" name="Rectangle 8"/>
          <p:cNvSpPr>
            <a:spLocks noGrp="1" noChangeArrowheads="1"/>
          </p:cNvSpPr>
          <p:nvPr>
            <p:ph type="ftr" sz="quarter" idx="11"/>
          </p:nvPr>
        </p:nvSpPr>
        <p:spPr/>
        <p:txBody>
          <a:bodyPr/>
          <a:lstStyle>
            <a:lvl1pPr>
              <a:defRPr/>
            </a:lvl1pPr>
          </a:lstStyle>
          <a:p>
            <a:pPr>
              <a:defRPr/>
            </a:pPr>
            <a:endParaRPr lang="en-US" dirty="0"/>
          </a:p>
        </p:txBody>
      </p:sp>
      <p:sp>
        <p:nvSpPr>
          <p:cNvPr id="9" name="Rectangle 9"/>
          <p:cNvSpPr>
            <a:spLocks noGrp="1" noChangeArrowheads="1"/>
          </p:cNvSpPr>
          <p:nvPr>
            <p:ph type="sldNum" sz="quarter" idx="12"/>
          </p:nvPr>
        </p:nvSpPr>
        <p:spPr/>
        <p:txBody>
          <a:bodyPr/>
          <a:lstStyle>
            <a:lvl1pPr>
              <a:defRPr/>
            </a:lvl1pPr>
          </a:lstStyle>
          <a:p>
            <a:pPr>
              <a:defRPr/>
            </a:pPr>
            <a:fld id="{C42DC366-69B3-48A9-A96C-94387C241F2B}" type="slidenum">
              <a:rPr lang="en-US"/>
              <a:pPr>
                <a:defRPr/>
              </a:pPr>
              <a:t>‹#›</a:t>
            </a:fld>
            <a:endParaRPr lang="en-US" dirty="0"/>
          </a:p>
        </p:txBody>
      </p:sp>
    </p:spTree>
    <p:extLst>
      <p:ext uri="{BB962C8B-B14F-4D97-AF65-F5344CB8AC3E}">
        <p14:creationId xmlns:p14="http://schemas.microsoft.com/office/powerpoint/2010/main" val="5629015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dirty="0"/>
          </a:p>
        </p:txBody>
      </p:sp>
      <p:sp>
        <p:nvSpPr>
          <p:cNvPr id="5"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9"/>
          <p:cNvSpPr>
            <a:spLocks noGrp="1" noChangeArrowheads="1"/>
          </p:cNvSpPr>
          <p:nvPr>
            <p:ph type="sldNum" sz="quarter" idx="12"/>
          </p:nvPr>
        </p:nvSpPr>
        <p:spPr>
          <a:ln/>
        </p:spPr>
        <p:txBody>
          <a:bodyPr/>
          <a:lstStyle>
            <a:lvl1pPr>
              <a:defRPr/>
            </a:lvl1pPr>
          </a:lstStyle>
          <a:p>
            <a:pPr>
              <a:defRPr/>
            </a:pPr>
            <a:fld id="{9A8CFE80-BD33-47FD-9B90-C63E0BFB95F1}" type="slidenum">
              <a:rPr lang="en-US"/>
              <a:pPr>
                <a:defRPr/>
              </a:pPr>
              <a:t>‹#›</a:t>
            </a:fld>
            <a:endParaRPr lang="en-US" dirty="0"/>
          </a:p>
        </p:txBody>
      </p:sp>
    </p:spTree>
    <p:extLst>
      <p:ext uri="{BB962C8B-B14F-4D97-AF65-F5344CB8AC3E}">
        <p14:creationId xmlns:p14="http://schemas.microsoft.com/office/powerpoint/2010/main" val="16824465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dirty="0"/>
          </a:p>
        </p:txBody>
      </p:sp>
      <p:sp>
        <p:nvSpPr>
          <p:cNvPr id="5"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9"/>
          <p:cNvSpPr>
            <a:spLocks noGrp="1" noChangeArrowheads="1"/>
          </p:cNvSpPr>
          <p:nvPr>
            <p:ph type="sldNum" sz="quarter" idx="12"/>
          </p:nvPr>
        </p:nvSpPr>
        <p:spPr>
          <a:ln/>
        </p:spPr>
        <p:txBody>
          <a:bodyPr/>
          <a:lstStyle>
            <a:lvl1pPr>
              <a:defRPr/>
            </a:lvl1pPr>
          </a:lstStyle>
          <a:p>
            <a:pPr>
              <a:defRPr/>
            </a:pPr>
            <a:fld id="{37D0BA3D-8BFD-426F-9D36-970642294B62}" type="slidenum">
              <a:rPr lang="en-US"/>
              <a:pPr>
                <a:defRPr/>
              </a:pPr>
              <a:t>‹#›</a:t>
            </a:fld>
            <a:endParaRPr lang="en-US" dirty="0"/>
          </a:p>
        </p:txBody>
      </p:sp>
    </p:spTree>
    <p:extLst>
      <p:ext uri="{BB962C8B-B14F-4D97-AF65-F5344CB8AC3E}">
        <p14:creationId xmlns:p14="http://schemas.microsoft.com/office/powerpoint/2010/main" val="21297757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2286000"/>
            <a:ext cx="49276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50000" y="2286000"/>
            <a:ext cx="49276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dirty="0"/>
          </a:p>
        </p:txBody>
      </p:sp>
      <p:sp>
        <p:nvSpPr>
          <p:cNvPr id="6"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9"/>
          <p:cNvSpPr>
            <a:spLocks noGrp="1" noChangeArrowheads="1"/>
          </p:cNvSpPr>
          <p:nvPr>
            <p:ph type="sldNum" sz="quarter" idx="12"/>
          </p:nvPr>
        </p:nvSpPr>
        <p:spPr>
          <a:ln/>
        </p:spPr>
        <p:txBody>
          <a:bodyPr/>
          <a:lstStyle>
            <a:lvl1pPr>
              <a:defRPr/>
            </a:lvl1pPr>
          </a:lstStyle>
          <a:p>
            <a:pPr>
              <a:defRPr/>
            </a:pPr>
            <a:fld id="{6823F410-F71D-4A8E-A5ED-DB5ACB5FB292}" type="slidenum">
              <a:rPr lang="en-US"/>
              <a:pPr>
                <a:defRPr/>
              </a:pPr>
              <a:t>‹#›</a:t>
            </a:fld>
            <a:endParaRPr lang="en-US" dirty="0"/>
          </a:p>
        </p:txBody>
      </p:sp>
    </p:spTree>
    <p:extLst>
      <p:ext uri="{BB962C8B-B14F-4D97-AF65-F5344CB8AC3E}">
        <p14:creationId xmlns:p14="http://schemas.microsoft.com/office/powerpoint/2010/main" val="17962908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dirty="0"/>
          </a:p>
        </p:txBody>
      </p:sp>
      <p:sp>
        <p:nvSpPr>
          <p:cNvPr id="5" name="Rectangle 28"/>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9"/>
          <p:cNvSpPr>
            <a:spLocks noGrp="1" noChangeArrowheads="1"/>
          </p:cNvSpPr>
          <p:nvPr>
            <p:ph type="sldNum" sz="quarter" idx="12"/>
          </p:nvPr>
        </p:nvSpPr>
        <p:spPr>
          <a:ln/>
        </p:spPr>
        <p:txBody>
          <a:bodyPr/>
          <a:lstStyle>
            <a:lvl1pPr>
              <a:defRPr/>
            </a:lvl1pPr>
          </a:lstStyle>
          <a:p>
            <a:pPr>
              <a:defRPr/>
            </a:pPr>
            <a:fld id="{E4303DAB-85ED-4924-8367-F97A5395E1F1}" type="slidenum">
              <a:rPr lang="en-US"/>
              <a:pPr>
                <a:defRPr/>
              </a:pPr>
              <a:t>‹#›</a:t>
            </a:fld>
            <a:endParaRPr lang="en-US" dirty="0"/>
          </a:p>
        </p:txBody>
      </p:sp>
    </p:spTree>
    <p:extLst>
      <p:ext uri="{BB962C8B-B14F-4D97-AF65-F5344CB8AC3E}">
        <p14:creationId xmlns:p14="http://schemas.microsoft.com/office/powerpoint/2010/main" val="20647596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dirty="0"/>
          </a:p>
        </p:txBody>
      </p:sp>
      <p:sp>
        <p:nvSpPr>
          <p:cNvPr id="8"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9"/>
          <p:cNvSpPr>
            <a:spLocks noGrp="1" noChangeArrowheads="1"/>
          </p:cNvSpPr>
          <p:nvPr>
            <p:ph type="sldNum" sz="quarter" idx="12"/>
          </p:nvPr>
        </p:nvSpPr>
        <p:spPr>
          <a:ln/>
        </p:spPr>
        <p:txBody>
          <a:bodyPr/>
          <a:lstStyle>
            <a:lvl1pPr>
              <a:defRPr/>
            </a:lvl1pPr>
          </a:lstStyle>
          <a:p>
            <a:pPr>
              <a:defRPr/>
            </a:pPr>
            <a:fld id="{F63E9050-9764-494E-AF13-F018FF455A84}" type="slidenum">
              <a:rPr lang="en-US"/>
              <a:pPr>
                <a:defRPr/>
              </a:pPr>
              <a:t>‹#›</a:t>
            </a:fld>
            <a:endParaRPr lang="en-US" dirty="0"/>
          </a:p>
        </p:txBody>
      </p:sp>
    </p:spTree>
    <p:extLst>
      <p:ext uri="{BB962C8B-B14F-4D97-AF65-F5344CB8AC3E}">
        <p14:creationId xmlns:p14="http://schemas.microsoft.com/office/powerpoint/2010/main" val="31593834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dirty="0"/>
          </a:p>
        </p:txBody>
      </p:sp>
      <p:sp>
        <p:nvSpPr>
          <p:cNvPr id="4"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9"/>
          <p:cNvSpPr>
            <a:spLocks noGrp="1" noChangeArrowheads="1"/>
          </p:cNvSpPr>
          <p:nvPr>
            <p:ph type="sldNum" sz="quarter" idx="12"/>
          </p:nvPr>
        </p:nvSpPr>
        <p:spPr>
          <a:ln/>
        </p:spPr>
        <p:txBody>
          <a:bodyPr/>
          <a:lstStyle>
            <a:lvl1pPr>
              <a:defRPr/>
            </a:lvl1pPr>
          </a:lstStyle>
          <a:p>
            <a:pPr>
              <a:defRPr/>
            </a:pPr>
            <a:fld id="{4234274A-DF71-4491-B6ED-C225FD1C37BC}" type="slidenum">
              <a:rPr lang="en-US"/>
              <a:pPr>
                <a:defRPr/>
              </a:pPr>
              <a:t>‹#›</a:t>
            </a:fld>
            <a:endParaRPr lang="en-US" dirty="0"/>
          </a:p>
        </p:txBody>
      </p:sp>
    </p:spTree>
    <p:extLst>
      <p:ext uri="{BB962C8B-B14F-4D97-AF65-F5344CB8AC3E}">
        <p14:creationId xmlns:p14="http://schemas.microsoft.com/office/powerpoint/2010/main" val="3927588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dirty="0"/>
          </a:p>
        </p:txBody>
      </p:sp>
      <p:sp>
        <p:nvSpPr>
          <p:cNvPr id="3"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9"/>
          <p:cNvSpPr>
            <a:spLocks noGrp="1" noChangeArrowheads="1"/>
          </p:cNvSpPr>
          <p:nvPr>
            <p:ph type="sldNum" sz="quarter" idx="12"/>
          </p:nvPr>
        </p:nvSpPr>
        <p:spPr>
          <a:ln/>
        </p:spPr>
        <p:txBody>
          <a:bodyPr/>
          <a:lstStyle>
            <a:lvl1pPr>
              <a:defRPr/>
            </a:lvl1pPr>
          </a:lstStyle>
          <a:p>
            <a:pPr>
              <a:defRPr/>
            </a:pPr>
            <a:fld id="{56F3AC21-3BF8-4732-9912-5E3E6FAB7F7F}" type="slidenum">
              <a:rPr lang="en-US"/>
              <a:pPr>
                <a:defRPr/>
              </a:pPr>
              <a:t>‹#›</a:t>
            </a:fld>
            <a:endParaRPr lang="en-US" dirty="0"/>
          </a:p>
        </p:txBody>
      </p:sp>
    </p:spTree>
    <p:extLst>
      <p:ext uri="{BB962C8B-B14F-4D97-AF65-F5344CB8AC3E}">
        <p14:creationId xmlns:p14="http://schemas.microsoft.com/office/powerpoint/2010/main" val="5860550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dirty="0"/>
          </a:p>
        </p:txBody>
      </p:sp>
      <p:sp>
        <p:nvSpPr>
          <p:cNvPr id="6"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9"/>
          <p:cNvSpPr>
            <a:spLocks noGrp="1" noChangeArrowheads="1"/>
          </p:cNvSpPr>
          <p:nvPr>
            <p:ph type="sldNum" sz="quarter" idx="12"/>
          </p:nvPr>
        </p:nvSpPr>
        <p:spPr>
          <a:ln/>
        </p:spPr>
        <p:txBody>
          <a:bodyPr/>
          <a:lstStyle>
            <a:lvl1pPr>
              <a:defRPr/>
            </a:lvl1pPr>
          </a:lstStyle>
          <a:p>
            <a:pPr>
              <a:defRPr/>
            </a:pPr>
            <a:fld id="{163D0A02-3F2A-421E-AB1A-2FCAB52E74D1}" type="slidenum">
              <a:rPr lang="en-US"/>
              <a:pPr>
                <a:defRPr/>
              </a:pPr>
              <a:t>‹#›</a:t>
            </a:fld>
            <a:endParaRPr lang="en-US" dirty="0"/>
          </a:p>
        </p:txBody>
      </p:sp>
    </p:spTree>
    <p:extLst>
      <p:ext uri="{BB962C8B-B14F-4D97-AF65-F5344CB8AC3E}">
        <p14:creationId xmlns:p14="http://schemas.microsoft.com/office/powerpoint/2010/main" val="33772286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dirty="0"/>
          </a:p>
        </p:txBody>
      </p:sp>
      <p:sp>
        <p:nvSpPr>
          <p:cNvPr id="6"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9"/>
          <p:cNvSpPr>
            <a:spLocks noGrp="1" noChangeArrowheads="1"/>
          </p:cNvSpPr>
          <p:nvPr>
            <p:ph type="sldNum" sz="quarter" idx="12"/>
          </p:nvPr>
        </p:nvSpPr>
        <p:spPr>
          <a:ln/>
        </p:spPr>
        <p:txBody>
          <a:bodyPr/>
          <a:lstStyle>
            <a:lvl1pPr>
              <a:defRPr/>
            </a:lvl1pPr>
          </a:lstStyle>
          <a:p>
            <a:pPr>
              <a:defRPr/>
            </a:pPr>
            <a:fld id="{1B57DD6F-AC05-4F97-B442-DDF4FDD38A03}" type="slidenum">
              <a:rPr lang="en-US"/>
              <a:pPr>
                <a:defRPr/>
              </a:pPr>
              <a:t>‹#›</a:t>
            </a:fld>
            <a:endParaRPr lang="en-US" dirty="0"/>
          </a:p>
        </p:txBody>
      </p:sp>
    </p:spTree>
    <p:extLst>
      <p:ext uri="{BB962C8B-B14F-4D97-AF65-F5344CB8AC3E}">
        <p14:creationId xmlns:p14="http://schemas.microsoft.com/office/powerpoint/2010/main" val="34149387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dirty="0"/>
          </a:p>
        </p:txBody>
      </p:sp>
      <p:sp>
        <p:nvSpPr>
          <p:cNvPr id="5"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9"/>
          <p:cNvSpPr>
            <a:spLocks noGrp="1" noChangeArrowheads="1"/>
          </p:cNvSpPr>
          <p:nvPr>
            <p:ph type="sldNum" sz="quarter" idx="12"/>
          </p:nvPr>
        </p:nvSpPr>
        <p:spPr>
          <a:ln/>
        </p:spPr>
        <p:txBody>
          <a:bodyPr/>
          <a:lstStyle>
            <a:lvl1pPr>
              <a:defRPr/>
            </a:lvl1pPr>
          </a:lstStyle>
          <a:p>
            <a:pPr>
              <a:defRPr/>
            </a:pPr>
            <a:fld id="{7F9D8893-CFFA-42E8-A58B-FDE27326F151}" type="slidenum">
              <a:rPr lang="en-US"/>
              <a:pPr>
                <a:defRPr/>
              </a:pPr>
              <a:t>‹#›</a:t>
            </a:fld>
            <a:endParaRPr lang="en-US" dirty="0"/>
          </a:p>
        </p:txBody>
      </p:sp>
    </p:spTree>
    <p:extLst>
      <p:ext uri="{BB962C8B-B14F-4D97-AF65-F5344CB8AC3E}">
        <p14:creationId xmlns:p14="http://schemas.microsoft.com/office/powerpoint/2010/main" val="14949711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63000" y="609600"/>
            <a:ext cx="251460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609600"/>
            <a:ext cx="734060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dirty="0"/>
          </a:p>
        </p:txBody>
      </p:sp>
      <p:sp>
        <p:nvSpPr>
          <p:cNvPr id="5"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9"/>
          <p:cNvSpPr>
            <a:spLocks noGrp="1" noChangeArrowheads="1"/>
          </p:cNvSpPr>
          <p:nvPr>
            <p:ph type="sldNum" sz="quarter" idx="12"/>
          </p:nvPr>
        </p:nvSpPr>
        <p:spPr>
          <a:ln/>
        </p:spPr>
        <p:txBody>
          <a:bodyPr/>
          <a:lstStyle>
            <a:lvl1pPr>
              <a:defRPr/>
            </a:lvl1pPr>
          </a:lstStyle>
          <a:p>
            <a:pPr>
              <a:defRPr/>
            </a:pPr>
            <a:fld id="{722FCF9F-6490-42C7-B5F2-BE929E70CF65}" type="slidenum">
              <a:rPr lang="en-US"/>
              <a:pPr>
                <a:defRPr/>
              </a:pPr>
              <a:t>‹#›</a:t>
            </a:fld>
            <a:endParaRPr lang="en-US" dirty="0"/>
          </a:p>
        </p:txBody>
      </p:sp>
    </p:spTree>
    <p:extLst>
      <p:ext uri="{BB962C8B-B14F-4D97-AF65-F5344CB8AC3E}">
        <p14:creationId xmlns:p14="http://schemas.microsoft.com/office/powerpoint/2010/main" val="37873811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233" y="2438401"/>
            <a:ext cx="12196233" cy="1063625"/>
            <a:chOff x="-2" y="1536"/>
            <a:chExt cx="5762" cy="670"/>
          </a:xfrm>
        </p:grpSpPr>
        <p:grpSp>
          <p:nvGrpSpPr>
            <p:cNvPr id="5" name="Group 3"/>
            <p:cNvGrpSpPr>
              <a:grpSpLocks/>
            </p:cNvGrpSpPr>
            <p:nvPr/>
          </p:nvGrpSpPr>
          <p:grpSpPr bwMode="auto">
            <a:xfrm flipH="1">
              <a:off x="-2" y="1562"/>
              <a:ext cx="5762" cy="638"/>
              <a:chOff x="-2" y="1562"/>
              <a:chExt cx="5762" cy="638"/>
            </a:xfrm>
          </p:grpSpPr>
          <p:sp>
            <p:nvSpPr>
              <p:cNvPr id="8" name="Freeform 4"/>
              <p:cNvSpPr>
                <a:spLocks/>
              </p:cNvSpPr>
              <p:nvPr/>
            </p:nvSpPr>
            <p:spPr bwMode="ltGray">
              <a:xfrm rot="-5400000">
                <a:off x="2559" y="-993"/>
                <a:ext cx="624" cy="5745"/>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2400" dirty="0"/>
              </a:p>
            </p:txBody>
          </p:sp>
          <p:sp>
            <p:nvSpPr>
              <p:cNvPr id="9" name="Freeform 5"/>
              <p:cNvSpPr>
                <a:spLocks/>
              </p:cNvSpPr>
              <p:nvPr/>
            </p:nvSpPr>
            <p:spPr bwMode="ltGray">
              <a:xfrm rot="-5400000">
                <a:off x="1323"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2400" dirty="0"/>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2400" dirty="0"/>
              </a:p>
            </p:txBody>
          </p:sp>
          <p:sp>
            <p:nvSpPr>
              <p:cNvPr id="11" name="Freeform 7"/>
              <p:cNvSpPr>
                <a:spLocks/>
              </p:cNvSpPr>
              <p:nvPr/>
            </p:nvSpPr>
            <p:spPr bwMode="ltGray">
              <a:xfrm rot="-5400000">
                <a:off x="-57" y="1752"/>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sz="2400" dirty="0"/>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2400" dirty="0"/>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14867 h 272"/>
                  <a:gd name="T4" fmla="*/ 240 w 624"/>
                  <a:gd name="T5" fmla="*/ 13125 h 272"/>
                  <a:gd name="T6" fmla="*/ 624 w 624"/>
                  <a:gd name="T7" fmla="*/ 1486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2400" dirty="0"/>
              </a:p>
            </p:txBody>
          </p:sp>
          <p:sp>
            <p:nvSpPr>
              <p:cNvPr id="14" name="Freeform 10"/>
              <p:cNvSpPr>
                <a:spLocks/>
              </p:cNvSpPr>
              <p:nvPr/>
            </p:nvSpPr>
            <p:spPr bwMode="ltGray">
              <a:xfrm rot="-5400000">
                <a:off x="156" y="1726"/>
                <a:ext cx="632" cy="315"/>
              </a:xfrm>
              <a:custGeom>
                <a:avLst/>
                <a:gdLst>
                  <a:gd name="T0" fmla="*/ 8 w 632"/>
                  <a:gd name="T1" fmla="*/ 7 h 362"/>
                  <a:gd name="T2" fmla="*/ 8 w 632"/>
                  <a:gd name="T3" fmla="*/ 44 h 362"/>
                  <a:gd name="T4" fmla="*/ 248 w 632"/>
                  <a:gd name="T5" fmla="*/ 44 h 362"/>
                  <a:gd name="T6" fmla="*/ 632 w 632"/>
                  <a:gd name="T7" fmla="*/ 44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2400" dirty="0"/>
              </a:p>
            </p:txBody>
          </p:sp>
          <p:sp>
            <p:nvSpPr>
              <p:cNvPr id="15" name="Freeform 11"/>
              <p:cNvSpPr>
                <a:spLocks/>
              </p:cNvSpPr>
              <p:nvPr/>
            </p:nvSpPr>
            <p:spPr bwMode="ltGray">
              <a:xfrm rot="-5400000">
                <a:off x="3211" y="1664"/>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2400" dirty="0"/>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2400" dirty="0"/>
              </a:p>
            </p:txBody>
          </p:sp>
          <p:sp>
            <p:nvSpPr>
              <p:cNvPr id="17" name="Freeform 13"/>
              <p:cNvSpPr>
                <a:spLocks/>
              </p:cNvSpPr>
              <p:nvPr/>
            </p:nvSpPr>
            <p:spPr bwMode="ltGray">
              <a:xfrm rot="-5400000">
                <a:off x="1830" y="1747"/>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sz="2400" dirty="0"/>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2400" dirty="0"/>
              </a:p>
            </p:txBody>
          </p:sp>
          <p:sp>
            <p:nvSpPr>
              <p:cNvPr id="19" name="Freeform 15"/>
              <p:cNvSpPr>
                <a:spLocks/>
              </p:cNvSpPr>
              <p:nvPr/>
            </p:nvSpPr>
            <p:spPr bwMode="ltGray">
              <a:xfrm rot="-5400000">
                <a:off x="2330" y="1694"/>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2400" dirty="0"/>
              </a:p>
            </p:txBody>
          </p:sp>
          <p:sp>
            <p:nvSpPr>
              <p:cNvPr id="20" name="Freeform 16"/>
              <p:cNvSpPr>
                <a:spLocks/>
              </p:cNvSpPr>
              <p:nvPr/>
            </p:nvSpPr>
            <p:spPr bwMode="ltGray">
              <a:xfrm rot="-5400000">
                <a:off x="2043"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2400" dirty="0"/>
              </a:p>
            </p:txBody>
          </p:sp>
          <p:sp>
            <p:nvSpPr>
              <p:cNvPr id="21" name="Freeform 17"/>
              <p:cNvSpPr>
                <a:spLocks/>
              </p:cNvSpPr>
              <p:nvPr/>
            </p:nvSpPr>
            <p:spPr bwMode="ltGray">
              <a:xfrm rot="-5400000">
                <a:off x="4077"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2400" dirty="0"/>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2400" dirty="0"/>
              </a:p>
            </p:txBody>
          </p:sp>
          <p:sp>
            <p:nvSpPr>
              <p:cNvPr id="23" name="Freeform 19"/>
              <p:cNvSpPr>
                <a:spLocks/>
              </p:cNvSpPr>
              <p:nvPr/>
            </p:nvSpPr>
            <p:spPr bwMode="ltGray">
              <a:xfrm rot="-5400000">
                <a:off x="4584" y="1747"/>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sz="2400" dirty="0"/>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2400" dirty="0"/>
              </a:p>
            </p:txBody>
          </p:sp>
          <p:sp>
            <p:nvSpPr>
              <p:cNvPr id="25" name="Freeform 21"/>
              <p:cNvSpPr>
                <a:spLocks/>
              </p:cNvSpPr>
              <p:nvPr/>
            </p:nvSpPr>
            <p:spPr bwMode="ltGray">
              <a:xfrm rot="-5400000">
                <a:off x="5084" y="1694"/>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2400" dirty="0"/>
              </a:p>
            </p:txBody>
          </p:sp>
          <p:sp>
            <p:nvSpPr>
              <p:cNvPr id="26" name="Freeform 22"/>
              <p:cNvSpPr>
                <a:spLocks/>
              </p:cNvSpPr>
              <p:nvPr/>
            </p:nvSpPr>
            <p:spPr bwMode="ltGray">
              <a:xfrm rot="-5400000">
                <a:off x="4797"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2400" dirty="0"/>
              </a:p>
            </p:txBody>
          </p:sp>
        </p:grpSp>
        <p:sp>
          <p:nvSpPr>
            <p:cNvPr id="6" name="Freeform 23"/>
            <p:cNvSpPr>
              <a:spLocks/>
            </p:cNvSpPr>
            <p:nvPr/>
          </p:nvSpPr>
          <p:spPr bwMode="ltGray">
            <a:xfrm flipH="1">
              <a:off x="-2" y="1536"/>
              <a:ext cx="5762" cy="412"/>
            </a:xfrm>
            <a:custGeom>
              <a:avLst/>
              <a:gdLst>
                <a:gd name="T0" fmla="*/ 0 w 5762"/>
                <a:gd name="T1" fmla="*/ 507 h 385"/>
                <a:gd name="T2" fmla="*/ 5762 w 5762"/>
                <a:gd name="T3" fmla="*/ 485 h 385"/>
                <a:gd name="T4" fmla="*/ 5762 w 5762"/>
                <a:gd name="T5" fmla="*/ 4 h 385"/>
                <a:gd name="T6" fmla="*/ 0 w 5762"/>
                <a:gd name="T7" fmla="*/ 0 h 385"/>
                <a:gd name="T8" fmla="*/ 0 w 5762"/>
                <a:gd name="T9" fmla="*/ 507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dirty="0"/>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dirty="0"/>
            </a:p>
          </p:txBody>
        </p:sp>
      </p:grpSp>
      <p:sp>
        <p:nvSpPr>
          <p:cNvPr id="5145" name="Rectangle 25"/>
          <p:cNvSpPr>
            <a:spLocks noGrp="1" noChangeArrowheads="1"/>
          </p:cNvSpPr>
          <p:nvPr>
            <p:ph type="ctrTitle"/>
          </p:nvPr>
        </p:nvSpPr>
        <p:spPr>
          <a:xfrm>
            <a:off x="1564217" y="1341438"/>
            <a:ext cx="10363200" cy="1143000"/>
          </a:xfrm>
        </p:spPr>
        <p:txBody>
          <a:bodyPr/>
          <a:lstStyle>
            <a:lvl1pPr>
              <a:defRPr/>
            </a:lvl1pPr>
          </a:lstStyle>
          <a:p>
            <a:pPr lvl="0"/>
            <a:r>
              <a:rPr lang="en-US" noProof="0"/>
              <a:t>Click to edit Master title style</a:t>
            </a:r>
          </a:p>
        </p:txBody>
      </p:sp>
      <p:sp>
        <p:nvSpPr>
          <p:cNvPr id="5146" name="Rectangle 26"/>
          <p:cNvSpPr>
            <a:spLocks noGrp="1" noChangeArrowheads="1"/>
          </p:cNvSpPr>
          <p:nvPr>
            <p:ph type="subTitle" idx="1"/>
          </p:nvPr>
        </p:nvSpPr>
        <p:spPr>
          <a:xfrm>
            <a:off x="1555751" y="3886200"/>
            <a:ext cx="8534400" cy="1752600"/>
          </a:xfrm>
        </p:spPr>
        <p:txBody>
          <a:bodyPr/>
          <a:lstStyle>
            <a:lvl1pPr marL="0" indent="0">
              <a:buFont typeface="Monotype Sorts" pitchFamily="2" charset="2"/>
              <a:buNone/>
              <a:defRPr/>
            </a:lvl1pPr>
          </a:lstStyle>
          <a:p>
            <a:pPr lvl="0"/>
            <a:r>
              <a:rPr lang="en-US" noProof="0"/>
              <a:t>Click to edit Master subtitle style</a:t>
            </a:r>
          </a:p>
        </p:txBody>
      </p:sp>
      <p:sp>
        <p:nvSpPr>
          <p:cNvPr id="27" name="Rectangle 27"/>
          <p:cNvSpPr>
            <a:spLocks noGrp="1" noChangeArrowheads="1"/>
          </p:cNvSpPr>
          <p:nvPr>
            <p:ph type="dt" sz="half" idx="10"/>
          </p:nvPr>
        </p:nvSpPr>
        <p:spPr>
          <a:xfrm>
            <a:off x="1555751" y="6248400"/>
            <a:ext cx="2540000" cy="457200"/>
          </a:xfrm>
        </p:spPr>
        <p:txBody>
          <a:bodyPr/>
          <a:lstStyle>
            <a:lvl1pPr>
              <a:defRPr>
                <a:solidFill>
                  <a:srgbClr val="000000"/>
                </a:solidFill>
              </a:defRPr>
            </a:lvl1pPr>
          </a:lstStyle>
          <a:p>
            <a:pPr>
              <a:defRPr/>
            </a:pPr>
            <a:endParaRPr lang="en-US" dirty="0"/>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dirty="0"/>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F52579A6-0215-4019-B8F3-5A81C66095FB}" type="slidenum">
              <a:rPr lang="en-US"/>
              <a:pPr>
                <a:defRPr/>
              </a:pPr>
              <a:t>‹#›</a:t>
            </a:fld>
            <a:endParaRPr lang="en-US" dirty="0"/>
          </a:p>
        </p:txBody>
      </p:sp>
    </p:spTree>
    <p:extLst>
      <p:ext uri="{BB962C8B-B14F-4D97-AF65-F5344CB8AC3E}">
        <p14:creationId xmlns:p14="http://schemas.microsoft.com/office/powerpoint/2010/main" val="36837607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dirty="0"/>
          </a:p>
        </p:txBody>
      </p:sp>
      <p:sp>
        <p:nvSpPr>
          <p:cNvPr id="5" name="Rectangle 28"/>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9"/>
          <p:cNvSpPr>
            <a:spLocks noGrp="1" noChangeArrowheads="1"/>
          </p:cNvSpPr>
          <p:nvPr>
            <p:ph type="sldNum" sz="quarter" idx="12"/>
          </p:nvPr>
        </p:nvSpPr>
        <p:spPr>
          <a:ln/>
        </p:spPr>
        <p:txBody>
          <a:bodyPr/>
          <a:lstStyle>
            <a:lvl1pPr>
              <a:defRPr/>
            </a:lvl1pPr>
          </a:lstStyle>
          <a:p>
            <a:pPr>
              <a:defRPr/>
            </a:pPr>
            <a:fld id="{48209CD6-F6A7-4EF4-8988-158DE3A10151}" type="slidenum">
              <a:rPr lang="en-US"/>
              <a:pPr>
                <a:defRPr/>
              </a:pPr>
              <a:t>‹#›</a:t>
            </a:fld>
            <a:endParaRPr lang="en-US" dirty="0"/>
          </a:p>
        </p:txBody>
      </p:sp>
    </p:spTree>
    <p:extLst>
      <p:ext uri="{BB962C8B-B14F-4D97-AF65-F5344CB8AC3E}">
        <p14:creationId xmlns:p14="http://schemas.microsoft.com/office/powerpoint/2010/main" val="12918224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dirty="0"/>
          </a:p>
        </p:txBody>
      </p:sp>
      <p:sp>
        <p:nvSpPr>
          <p:cNvPr id="5" name="Rectangle 28"/>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9"/>
          <p:cNvSpPr>
            <a:spLocks noGrp="1" noChangeArrowheads="1"/>
          </p:cNvSpPr>
          <p:nvPr>
            <p:ph type="sldNum" sz="quarter" idx="12"/>
          </p:nvPr>
        </p:nvSpPr>
        <p:spPr>
          <a:ln/>
        </p:spPr>
        <p:txBody>
          <a:bodyPr/>
          <a:lstStyle>
            <a:lvl1pPr>
              <a:defRPr/>
            </a:lvl1pPr>
          </a:lstStyle>
          <a:p>
            <a:pPr>
              <a:defRPr/>
            </a:pPr>
            <a:fld id="{1C1FA27E-BE71-4CD1-A948-6CF60F335940}" type="slidenum">
              <a:rPr lang="en-US"/>
              <a:pPr>
                <a:defRPr/>
              </a:pPr>
              <a:t>‹#›</a:t>
            </a:fld>
            <a:endParaRPr lang="en-US" dirty="0"/>
          </a:p>
        </p:txBody>
      </p:sp>
    </p:spTree>
    <p:extLst>
      <p:ext uri="{BB962C8B-B14F-4D97-AF65-F5344CB8AC3E}">
        <p14:creationId xmlns:p14="http://schemas.microsoft.com/office/powerpoint/2010/main" val="21173532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64217"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47417"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dirty="0"/>
          </a:p>
        </p:txBody>
      </p:sp>
      <p:sp>
        <p:nvSpPr>
          <p:cNvPr id="6" name="Rectangle 28"/>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29"/>
          <p:cNvSpPr>
            <a:spLocks noGrp="1" noChangeArrowheads="1"/>
          </p:cNvSpPr>
          <p:nvPr>
            <p:ph type="sldNum" sz="quarter" idx="12"/>
          </p:nvPr>
        </p:nvSpPr>
        <p:spPr>
          <a:ln/>
        </p:spPr>
        <p:txBody>
          <a:bodyPr/>
          <a:lstStyle>
            <a:lvl1pPr>
              <a:defRPr/>
            </a:lvl1pPr>
          </a:lstStyle>
          <a:p>
            <a:pPr>
              <a:defRPr/>
            </a:pPr>
            <a:fld id="{672C28BD-C1E1-4304-8837-703497E168B9}" type="slidenum">
              <a:rPr lang="en-US"/>
              <a:pPr>
                <a:defRPr/>
              </a:pPr>
              <a:t>‹#›</a:t>
            </a:fld>
            <a:endParaRPr lang="en-US" dirty="0"/>
          </a:p>
        </p:txBody>
      </p:sp>
    </p:spTree>
    <p:extLst>
      <p:ext uri="{BB962C8B-B14F-4D97-AF65-F5344CB8AC3E}">
        <p14:creationId xmlns:p14="http://schemas.microsoft.com/office/powerpoint/2010/main" val="4954568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64217"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47417"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dirty="0"/>
          </a:p>
        </p:txBody>
      </p:sp>
      <p:sp>
        <p:nvSpPr>
          <p:cNvPr id="6" name="Rectangle 28"/>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29"/>
          <p:cNvSpPr>
            <a:spLocks noGrp="1" noChangeArrowheads="1"/>
          </p:cNvSpPr>
          <p:nvPr>
            <p:ph type="sldNum" sz="quarter" idx="12"/>
          </p:nvPr>
        </p:nvSpPr>
        <p:spPr>
          <a:ln/>
        </p:spPr>
        <p:txBody>
          <a:bodyPr/>
          <a:lstStyle>
            <a:lvl1pPr>
              <a:defRPr/>
            </a:lvl1pPr>
          </a:lstStyle>
          <a:p>
            <a:pPr>
              <a:defRPr/>
            </a:pPr>
            <a:fld id="{5B326101-4844-4D25-89B1-2E629EF43865}" type="slidenum">
              <a:rPr lang="en-US"/>
              <a:pPr>
                <a:defRPr/>
              </a:pPr>
              <a:t>‹#›</a:t>
            </a:fld>
            <a:endParaRPr lang="en-US" dirty="0"/>
          </a:p>
        </p:txBody>
      </p:sp>
    </p:spTree>
    <p:extLst>
      <p:ext uri="{BB962C8B-B14F-4D97-AF65-F5344CB8AC3E}">
        <p14:creationId xmlns:p14="http://schemas.microsoft.com/office/powerpoint/2010/main" val="17070852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dirty="0"/>
          </a:p>
        </p:txBody>
      </p:sp>
      <p:sp>
        <p:nvSpPr>
          <p:cNvPr id="8" name="Rectangle 28"/>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29"/>
          <p:cNvSpPr>
            <a:spLocks noGrp="1" noChangeArrowheads="1"/>
          </p:cNvSpPr>
          <p:nvPr>
            <p:ph type="sldNum" sz="quarter" idx="12"/>
          </p:nvPr>
        </p:nvSpPr>
        <p:spPr>
          <a:ln/>
        </p:spPr>
        <p:txBody>
          <a:bodyPr/>
          <a:lstStyle>
            <a:lvl1pPr>
              <a:defRPr/>
            </a:lvl1pPr>
          </a:lstStyle>
          <a:p>
            <a:pPr>
              <a:defRPr/>
            </a:pPr>
            <a:fld id="{7B9F3200-4C09-455D-B1C3-7709FAEA3263}" type="slidenum">
              <a:rPr lang="en-US"/>
              <a:pPr>
                <a:defRPr/>
              </a:pPr>
              <a:t>‹#›</a:t>
            </a:fld>
            <a:endParaRPr lang="en-US" dirty="0"/>
          </a:p>
        </p:txBody>
      </p:sp>
    </p:spTree>
    <p:extLst>
      <p:ext uri="{BB962C8B-B14F-4D97-AF65-F5344CB8AC3E}">
        <p14:creationId xmlns:p14="http://schemas.microsoft.com/office/powerpoint/2010/main" val="20642616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dirty="0"/>
          </a:p>
        </p:txBody>
      </p:sp>
      <p:sp>
        <p:nvSpPr>
          <p:cNvPr id="4" name="Rectangle 28"/>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29"/>
          <p:cNvSpPr>
            <a:spLocks noGrp="1" noChangeArrowheads="1"/>
          </p:cNvSpPr>
          <p:nvPr>
            <p:ph type="sldNum" sz="quarter" idx="12"/>
          </p:nvPr>
        </p:nvSpPr>
        <p:spPr>
          <a:ln/>
        </p:spPr>
        <p:txBody>
          <a:bodyPr/>
          <a:lstStyle>
            <a:lvl1pPr>
              <a:defRPr/>
            </a:lvl1pPr>
          </a:lstStyle>
          <a:p>
            <a:pPr>
              <a:defRPr/>
            </a:pPr>
            <a:fld id="{01F49602-931F-4155-98AD-CA7F7127C4B6}" type="slidenum">
              <a:rPr lang="en-US"/>
              <a:pPr>
                <a:defRPr/>
              </a:pPr>
              <a:t>‹#›</a:t>
            </a:fld>
            <a:endParaRPr lang="en-US" dirty="0"/>
          </a:p>
        </p:txBody>
      </p:sp>
    </p:spTree>
    <p:extLst>
      <p:ext uri="{BB962C8B-B14F-4D97-AF65-F5344CB8AC3E}">
        <p14:creationId xmlns:p14="http://schemas.microsoft.com/office/powerpoint/2010/main" val="25623700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dirty="0"/>
          </a:p>
        </p:txBody>
      </p:sp>
      <p:sp>
        <p:nvSpPr>
          <p:cNvPr id="3" name="Rectangle 28"/>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29"/>
          <p:cNvSpPr>
            <a:spLocks noGrp="1" noChangeArrowheads="1"/>
          </p:cNvSpPr>
          <p:nvPr>
            <p:ph type="sldNum" sz="quarter" idx="12"/>
          </p:nvPr>
        </p:nvSpPr>
        <p:spPr>
          <a:ln/>
        </p:spPr>
        <p:txBody>
          <a:bodyPr/>
          <a:lstStyle>
            <a:lvl1pPr>
              <a:defRPr/>
            </a:lvl1pPr>
          </a:lstStyle>
          <a:p>
            <a:pPr>
              <a:defRPr/>
            </a:pPr>
            <a:fld id="{06D88A1D-75EF-4BC5-B5FB-53C33C77DDE1}" type="slidenum">
              <a:rPr lang="en-US"/>
              <a:pPr>
                <a:defRPr/>
              </a:pPr>
              <a:t>‹#›</a:t>
            </a:fld>
            <a:endParaRPr lang="en-US" dirty="0"/>
          </a:p>
        </p:txBody>
      </p:sp>
    </p:spTree>
    <p:extLst>
      <p:ext uri="{BB962C8B-B14F-4D97-AF65-F5344CB8AC3E}">
        <p14:creationId xmlns:p14="http://schemas.microsoft.com/office/powerpoint/2010/main" val="276121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dirty="0"/>
          </a:p>
        </p:txBody>
      </p:sp>
      <p:sp>
        <p:nvSpPr>
          <p:cNvPr id="6" name="Rectangle 28"/>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29"/>
          <p:cNvSpPr>
            <a:spLocks noGrp="1" noChangeArrowheads="1"/>
          </p:cNvSpPr>
          <p:nvPr>
            <p:ph type="sldNum" sz="quarter" idx="12"/>
          </p:nvPr>
        </p:nvSpPr>
        <p:spPr>
          <a:ln/>
        </p:spPr>
        <p:txBody>
          <a:bodyPr/>
          <a:lstStyle>
            <a:lvl1pPr>
              <a:defRPr/>
            </a:lvl1pPr>
          </a:lstStyle>
          <a:p>
            <a:pPr>
              <a:defRPr/>
            </a:pPr>
            <a:fld id="{C7395BEE-31D7-486B-B848-A33DD4147A9A}" type="slidenum">
              <a:rPr lang="en-US"/>
              <a:pPr>
                <a:defRPr/>
              </a:pPr>
              <a:t>‹#›</a:t>
            </a:fld>
            <a:endParaRPr lang="en-US" dirty="0"/>
          </a:p>
        </p:txBody>
      </p:sp>
    </p:spTree>
    <p:extLst>
      <p:ext uri="{BB962C8B-B14F-4D97-AF65-F5344CB8AC3E}">
        <p14:creationId xmlns:p14="http://schemas.microsoft.com/office/powerpoint/2010/main" val="23480918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dirty="0"/>
          </a:p>
        </p:txBody>
      </p:sp>
      <p:sp>
        <p:nvSpPr>
          <p:cNvPr id="6" name="Rectangle 28"/>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29"/>
          <p:cNvSpPr>
            <a:spLocks noGrp="1" noChangeArrowheads="1"/>
          </p:cNvSpPr>
          <p:nvPr>
            <p:ph type="sldNum" sz="quarter" idx="12"/>
          </p:nvPr>
        </p:nvSpPr>
        <p:spPr>
          <a:ln/>
        </p:spPr>
        <p:txBody>
          <a:bodyPr/>
          <a:lstStyle>
            <a:lvl1pPr>
              <a:defRPr/>
            </a:lvl1pPr>
          </a:lstStyle>
          <a:p>
            <a:pPr>
              <a:defRPr/>
            </a:pPr>
            <a:fld id="{63EF596E-CF56-48F9-9726-3B8954801FD6}" type="slidenum">
              <a:rPr lang="en-US"/>
              <a:pPr>
                <a:defRPr/>
              </a:pPr>
              <a:t>‹#›</a:t>
            </a:fld>
            <a:endParaRPr lang="en-US" dirty="0"/>
          </a:p>
        </p:txBody>
      </p:sp>
    </p:spTree>
    <p:extLst>
      <p:ext uri="{BB962C8B-B14F-4D97-AF65-F5344CB8AC3E}">
        <p14:creationId xmlns:p14="http://schemas.microsoft.com/office/powerpoint/2010/main" val="11308561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dirty="0"/>
          </a:p>
        </p:txBody>
      </p:sp>
      <p:sp>
        <p:nvSpPr>
          <p:cNvPr id="5" name="Rectangle 28"/>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9"/>
          <p:cNvSpPr>
            <a:spLocks noGrp="1" noChangeArrowheads="1"/>
          </p:cNvSpPr>
          <p:nvPr>
            <p:ph type="sldNum" sz="quarter" idx="12"/>
          </p:nvPr>
        </p:nvSpPr>
        <p:spPr>
          <a:ln/>
        </p:spPr>
        <p:txBody>
          <a:bodyPr/>
          <a:lstStyle>
            <a:lvl1pPr>
              <a:defRPr/>
            </a:lvl1pPr>
          </a:lstStyle>
          <a:p>
            <a:pPr>
              <a:defRPr/>
            </a:pPr>
            <a:fld id="{E10C0FA6-C558-44E0-8846-3ACBA4B41756}" type="slidenum">
              <a:rPr lang="en-US"/>
              <a:pPr>
                <a:defRPr/>
              </a:pPr>
              <a:t>‹#›</a:t>
            </a:fld>
            <a:endParaRPr lang="en-US" dirty="0"/>
          </a:p>
        </p:txBody>
      </p:sp>
    </p:spTree>
    <p:extLst>
      <p:ext uri="{BB962C8B-B14F-4D97-AF65-F5344CB8AC3E}">
        <p14:creationId xmlns:p14="http://schemas.microsoft.com/office/powerpoint/2010/main" val="18444098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36617" y="457200"/>
            <a:ext cx="25908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64217" y="457200"/>
            <a:ext cx="75692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dirty="0"/>
          </a:p>
        </p:txBody>
      </p:sp>
      <p:sp>
        <p:nvSpPr>
          <p:cNvPr id="5" name="Rectangle 28"/>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9"/>
          <p:cNvSpPr>
            <a:spLocks noGrp="1" noChangeArrowheads="1"/>
          </p:cNvSpPr>
          <p:nvPr>
            <p:ph type="sldNum" sz="quarter" idx="12"/>
          </p:nvPr>
        </p:nvSpPr>
        <p:spPr>
          <a:ln/>
        </p:spPr>
        <p:txBody>
          <a:bodyPr/>
          <a:lstStyle>
            <a:lvl1pPr>
              <a:defRPr/>
            </a:lvl1pPr>
          </a:lstStyle>
          <a:p>
            <a:pPr>
              <a:defRPr/>
            </a:pPr>
            <a:fld id="{7ABB9D18-19DF-4E17-993E-9786DD1FF1F8}" type="slidenum">
              <a:rPr lang="en-US"/>
              <a:pPr>
                <a:defRPr/>
              </a:pPr>
              <a:t>‹#›</a:t>
            </a:fld>
            <a:endParaRPr lang="en-US" dirty="0"/>
          </a:p>
        </p:txBody>
      </p:sp>
    </p:spTree>
    <p:extLst>
      <p:ext uri="{BB962C8B-B14F-4D97-AF65-F5344CB8AC3E}">
        <p14:creationId xmlns:p14="http://schemas.microsoft.com/office/powerpoint/2010/main" val="4690258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64217" y="4572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64217" y="1981200"/>
            <a:ext cx="10363200" cy="4114800"/>
          </a:xfrm>
        </p:spPr>
        <p:txBody>
          <a:bodyPr/>
          <a:lstStyle/>
          <a:p>
            <a:pPr lvl="0"/>
            <a:endParaRPr lang="en-US" noProof="0" dirty="0"/>
          </a:p>
        </p:txBody>
      </p:sp>
      <p:sp>
        <p:nvSpPr>
          <p:cNvPr id="4" name="Rectangle 27"/>
          <p:cNvSpPr>
            <a:spLocks noGrp="1" noChangeArrowheads="1"/>
          </p:cNvSpPr>
          <p:nvPr>
            <p:ph type="dt" sz="half" idx="10"/>
          </p:nvPr>
        </p:nvSpPr>
        <p:spPr>
          <a:ln/>
        </p:spPr>
        <p:txBody>
          <a:bodyPr/>
          <a:lstStyle>
            <a:lvl1pPr>
              <a:defRPr/>
            </a:lvl1pPr>
          </a:lstStyle>
          <a:p>
            <a:pPr>
              <a:defRPr/>
            </a:pPr>
            <a:endParaRPr lang="en-US" dirty="0"/>
          </a:p>
        </p:txBody>
      </p:sp>
      <p:sp>
        <p:nvSpPr>
          <p:cNvPr id="5" name="Rectangle 28"/>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9"/>
          <p:cNvSpPr>
            <a:spLocks noGrp="1" noChangeArrowheads="1"/>
          </p:cNvSpPr>
          <p:nvPr>
            <p:ph type="sldNum" sz="quarter" idx="12"/>
          </p:nvPr>
        </p:nvSpPr>
        <p:spPr>
          <a:ln/>
        </p:spPr>
        <p:txBody>
          <a:bodyPr/>
          <a:lstStyle>
            <a:lvl1pPr>
              <a:defRPr/>
            </a:lvl1pPr>
          </a:lstStyle>
          <a:p>
            <a:pPr>
              <a:defRPr/>
            </a:pPr>
            <a:fld id="{E5FECD77-B187-4E0E-A4E6-88A4946ADF13}" type="slidenum">
              <a:rPr lang="en-US"/>
              <a:pPr>
                <a:defRPr/>
              </a:pPr>
              <a:t>‹#›</a:t>
            </a:fld>
            <a:endParaRPr lang="en-US" dirty="0"/>
          </a:p>
        </p:txBody>
      </p:sp>
    </p:spTree>
    <p:extLst>
      <p:ext uri="{BB962C8B-B14F-4D97-AF65-F5344CB8AC3E}">
        <p14:creationId xmlns:p14="http://schemas.microsoft.com/office/powerpoint/2010/main" val="17653194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dirty="0"/>
          </a:p>
        </p:txBody>
      </p:sp>
      <p:sp>
        <p:nvSpPr>
          <p:cNvPr id="5" name="Rectangle 28"/>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9"/>
          <p:cNvSpPr>
            <a:spLocks noGrp="1" noChangeArrowheads="1"/>
          </p:cNvSpPr>
          <p:nvPr>
            <p:ph type="sldNum" sz="quarter" idx="12"/>
          </p:nvPr>
        </p:nvSpPr>
        <p:spPr>
          <a:ln/>
        </p:spPr>
        <p:txBody>
          <a:bodyPr/>
          <a:lstStyle>
            <a:lvl1pPr>
              <a:defRPr/>
            </a:lvl1pPr>
          </a:lstStyle>
          <a:p>
            <a:pPr>
              <a:defRPr/>
            </a:pPr>
            <a:fld id="{D56B7E32-0D48-4DE5-BB44-CD7E672E5631}" type="slidenum">
              <a:rPr lang="en-US"/>
              <a:pPr>
                <a:defRPr/>
              </a:pPr>
              <a:t>‹#›</a:t>
            </a:fld>
            <a:endParaRPr lang="en-US" dirty="0"/>
          </a:p>
        </p:txBody>
      </p:sp>
    </p:spTree>
    <p:extLst>
      <p:ext uri="{BB962C8B-B14F-4D97-AF65-F5344CB8AC3E}">
        <p14:creationId xmlns:p14="http://schemas.microsoft.com/office/powerpoint/2010/main" val="30845694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dirty="0"/>
          </a:p>
        </p:txBody>
      </p:sp>
      <p:sp>
        <p:nvSpPr>
          <p:cNvPr id="8" name="Rectangle 28"/>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29"/>
          <p:cNvSpPr>
            <a:spLocks noGrp="1" noChangeArrowheads="1"/>
          </p:cNvSpPr>
          <p:nvPr>
            <p:ph type="sldNum" sz="quarter" idx="12"/>
          </p:nvPr>
        </p:nvSpPr>
        <p:spPr>
          <a:ln/>
        </p:spPr>
        <p:txBody>
          <a:bodyPr/>
          <a:lstStyle>
            <a:lvl1pPr>
              <a:defRPr/>
            </a:lvl1pPr>
          </a:lstStyle>
          <a:p>
            <a:pPr>
              <a:defRPr/>
            </a:pPr>
            <a:fld id="{2229BAF0-4FD9-4B60-A3FC-9882D59B34E2}" type="slidenum">
              <a:rPr lang="en-US"/>
              <a:pPr>
                <a:defRPr/>
              </a:pPr>
              <a:t>‹#›</a:t>
            </a:fld>
            <a:endParaRPr lang="en-US" dirty="0"/>
          </a:p>
        </p:txBody>
      </p:sp>
    </p:spTree>
    <p:extLst>
      <p:ext uri="{BB962C8B-B14F-4D97-AF65-F5344CB8AC3E}">
        <p14:creationId xmlns:p14="http://schemas.microsoft.com/office/powerpoint/2010/main" val="113927436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233" y="2438401"/>
            <a:ext cx="12196233" cy="1063625"/>
            <a:chOff x="-2" y="1536"/>
            <a:chExt cx="5762" cy="670"/>
          </a:xfrm>
        </p:grpSpPr>
        <p:grpSp>
          <p:nvGrpSpPr>
            <p:cNvPr id="5" name="Group 3"/>
            <p:cNvGrpSpPr>
              <a:grpSpLocks/>
            </p:cNvGrpSpPr>
            <p:nvPr/>
          </p:nvGrpSpPr>
          <p:grpSpPr bwMode="auto">
            <a:xfrm flipH="1">
              <a:off x="-2" y="1562"/>
              <a:ext cx="5762" cy="638"/>
              <a:chOff x="-2" y="1562"/>
              <a:chExt cx="5762" cy="638"/>
            </a:xfrm>
          </p:grpSpPr>
          <p:sp>
            <p:nvSpPr>
              <p:cNvPr id="8" name="Freeform 4"/>
              <p:cNvSpPr>
                <a:spLocks/>
              </p:cNvSpPr>
              <p:nvPr/>
            </p:nvSpPr>
            <p:spPr bwMode="ltGray">
              <a:xfrm rot="-5400000">
                <a:off x="2559" y="-993"/>
                <a:ext cx="624" cy="5745"/>
              </a:xfrm>
              <a:custGeom>
                <a:avLst/>
                <a:gdLst>
                  <a:gd name="T0" fmla="*/ 0 w 1000"/>
                  <a:gd name="T1" fmla="*/ 0 h 720"/>
                  <a:gd name="T2" fmla="*/ 0 w 1000"/>
                  <a:gd name="T3" fmla="*/ 185812434 h 720"/>
                  <a:gd name="T4" fmla="*/ 59 w 1000"/>
                  <a:gd name="T5" fmla="*/ 185812434 h 720"/>
                  <a:gd name="T6" fmla="*/ 59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dirty="0">
                  <a:solidFill>
                    <a:srgbClr val="000000"/>
                  </a:solidFill>
                </a:endParaRPr>
              </a:p>
            </p:txBody>
          </p:sp>
          <p:sp>
            <p:nvSpPr>
              <p:cNvPr id="9" name="Freeform 5"/>
              <p:cNvSpPr>
                <a:spLocks/>
              </p:cNvSpPr>
              <p:nvPr/>
            </p:nvSpPr>
            <p:spPr bwMode="ltGray">
              <a:xfrm rot="-5400000">
                <a:off x="1323" y="1669"/>
                <a:ext cx="624" cy="421"/>
              </a:xfrm>
              <a:custGeom>
                <a:avLst/>
                <a:gdLst>
                  <a:gd name="T0" fmla="*/ 0 w 624"/>
                  <a:gd name="T1" fmla="*/ 0 h 317"/>
                  <a:gd name="T2" fmla="*/ 0 w 624"/>
                  <a:gd name="T3" fmla="*/ 1490 h 317"/>
                  <a:gd name="T4" fmla="*/ 624 w 624"/>
                  <a:gd name="T5" fmla="*/ 1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dirty="0">
                  <a:solidFill>
                    <a:srgbClr val="000000"/>
                  </a:solidFill>
                </a:endParaRPr>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1515 h 317"/>
                  <a:gd name="T4" fmla="*/ 624 w 624"/>
                  <a:gd name="T5" fmla="*/ 151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dirty="0">
                  <a:solidFill>
                    <a:srgbClr val="000000"/>
                  </a:solidFill>
                </a:endParaRPr>
              </a:p>
            </p:txBody>
          </p:sp>
          <p:sp>
            <p:nvSpPr>
              <p:cNvPr id="11" name="Freeform 7"/>
              <p:cNvSpPr>
                <a:spLocks/>
              </p:cNvSpPr>
              <p:nvPr/>
            </p:nvSpPr>
            <p:spPr bwMode="ltGray">
              <a:xfrm rot="-5400000">
                <a:off x="-57" y="1752"/>
                <a:ext cx="624" cy="255"/>
              </a:xfrm>
              <a:custGeom>
                <a:avLst/>
                <a:gdLst>
                  <a:gd name="T0" fmla="*/ 0 w 624"/>
                  <a:gd name="T1" fmla="*/ 6 h 370"/>
                  <a:gd name="T2" fmla="*/ 0 w 624"/>
                  <a:gd name="T3" fmla="*/ 34 h 370"/>
                  <a:gd name="T4" fmla="*/ 624 w 624"/>
                  <a:gd name="T5" fmla="*/ 34 h 370"/>
                  <a:gd name="T6" fmla="*/ 624 w 624"/>
                  <a:gd name="T7" fmla="*/ 6 h 370"/>
                  <a:gd name="T8" fmla="*/ 384 w 624"/>
                  <a:gd name="T9" fmla="*/ 1 h 370"/>
                  <a:gd name="T10" fmla="*/ 0 w 624"/>
                  <a:gd name="T11" fmla="*/ 6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sz="2400" dirty="0">
                  <a:solidFill>
                    <a:srgbClr val="000000"/>
                  </a:solidFill>
                </a:endParaRPr>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173 h 317"/>
                  <a:gd name="T4" fmla="*/ 624 w 624"/>
                  <a:gd name="T5" fmla="*/ 17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dirty="0">
                  <a:solidFill>
                    <a:srgbClr val="000000"/>
                  </a:solidFill>
                </a:endParaRPr>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1511 h 272"/>
                  <a:gd name="T4" fmla="*/ 240 w 624"/>
                  <a:gd name="T5" fmla="*/ 1334 h 272"/>
                  <a:gd name="T6" fmla="*/ 624 w 624"/>
                  <a:gd name="T7" fmla="*/ 1511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dirty="0">
                  <a:solidFill>
                    <a:srgbClr val="000000"/>
                  </a:solidFill>
                </a:endParaRPr>
              </a:p>
            </p:txBody>
          </p:sp>
          <p:sp>
            <p:nvSpPr>
              <p:cNvPr id="14" name="Freeform 10"/>
              <p:cNvSpPr>
                <a:spLocks/>
              </p:cNvSpPr>
              <p:nvPr/>
            </p:nvSpPr>
            <p:spPr bwMode="ltGray">
              <a:xfrm rot="-5400000">
                <a:off x="156" y="1726"/>
                <a:ext cx="632" cy="315"/>
              </a:xfrm>
              <a:custGeom>
                <a:avLst/>
                <a:gdLst>
                  <a:gd name="T0" fmla="*/ 8 w 632"/>
                  <a:gd name="T1" fmla="*/ 20 h 362"/>
                  <a:gd name="T2" fmla="*/ 8 w 632"/>
                  <a:gd name="T3" fmla="*/ 137 h 362"/>
                  <a:gd name="T4" fmla="*/ 248 w 632"/>
                  <a:gd name="T5" fmla="*/ 137 h 362"/>
                  <a:gd name="T6" fmla="*/ 632 w 632"/>
                  <a:gd name="T7" fmla="*/ 137 h 362"/>
                  <a:gd name="T8" fmla="*/ 632 w 632"/>
                  <a:gd name="T9" fmla="*/ 20 h 362"/>
                  <a:gd name="T10" fmla="*/ 104 w 632"/>
                  <a:gd name="T11" fmla="*/ 20 h 362"/>
                  <a:gd name="T12" fmla="*/ 8 w 632"/>
                  <a:gd name="T13" fmla="*/ 2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dirty="0">
                  <a:solidFill>
                    <a:srgbClr val="000000"/>
                  </a:solidFill>
                </a:endParaRPr>
              </a:p>
            </p:txBody>
          </p:sp>
          <p:sp>
            <p:nvSpPr>
              <p:cNvPr id="15" name="Freeform 11"/>
              <p:cNvSpPr>
                <a:spLocks/>
              </p:cNvSpPr>
              <p:nvPr/>
            </p:nvSpPr>
            <p:spPr bwMode="ltGray">
              <a:xfrm rot="-5400000">
                <a:off x="3211" y="1664"/>
                <a:ext cx="624" cy="421"/>
              </a:xfrm>
              <a:custGeom>
                <a:avLst/>
                <a:gdLst>
                  <a:gd name="T0" fmla="*/ 0 w 624"/>
                  <a:gd name="T1" fmla="*/ 0 h 317"/>
                  <a:gd name="T2" fmla="*/ 0 w 624"/>
                  <a:gd name="T3" fmla="*/ 1490 h 317"/>
                  <a:gd name="T4" fmla="*/ 624 w 624"/>
                  <a:gd name="T5" fmla="*/ 1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dirty="0">
                  <a:solidFill>
                    <a:srgbClr val="000000"/>
                  </a:solidFill>
                </a:endParaRPr>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1515 h 317"/>
                  <a:gd name="T4" fmla="*/ 624 w 624"/>
                  <a:gd name="T5" fmla="*/ 151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dirty="0">
                  <a:solidFill>
                    <a:srgbClr val="000000"/>
                  </a:solidFill>
                </a:endParaRPr>
              </a:p>
            </p:txBody>
          </p:sp>
          <p:sp>
            <p:nvSpPr>
              <p:cNvPr id="17" name="Freeform 13"/>
              <p:cNvSpPr>
                <a:spLocks/>
              </p:cNvSpPr>
              <p:nvPr/>
            </p:nvSpPr>
            <p:spPr bwMode="ltGray">
              <a:xfrm rot="-5400000">
                <a:off x="1830" y="1747"/>
                <a:ext cx="624" cy="255"/>
              </a:xfrm>
              <a:custGeom>
                <a:avLst/>
                <a:gdLst>
                  <a:gd name="T0" fmla="*/ 0 w 624"/>
                  <a:gd name="T1" fmla="*/ 6 h 370"/>
                  <a:gd name="T2" fmla="*/ 0 w 624"/>
                  <a:gd name="T3" fmla="*/ 34 h 370"/>
                  <a:gd name="T4" fmla="*/ 624 w 624"/>
                  <a:gd name="T5" fmla="*/ 34 h 370"/>
                  <a:gd name="T6" fmla="*/ 624 w 624"/>
                  <a:gd name="T7" fmla="*/ 6 h 370"/>
                  <a:gd name="T8" fmla="*/ 384 w 624"/>
                  <a:gd name="T9" fmla="*/ 1 h 370"/>
                  <a:gd name="T10" fmla="*/ 0 w 624"/>
                  <a:gd name="T11" fmla="*/ 6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sz="2400" dirty="0">
                  <a:solidFill>
                    <a:srgbClr val="000000"/>
                  </a:solidFill>
                </a:endParaRPr>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173 h 317"/>
                  <a:gd name="T4" fmla="*/ 624 w 624"/>
                  <a:gd name="T5" fmla="*/ 17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dirty="0">
                  <a:solidFill>
                    <a:srgbClr val="000000"/>
                  </a:solidFill>
                </a:endParaRPr>
              </a:p>
            </p:txBody>
          </p:sp>
          <p:sp>
            <p:nvSpPr>
              <p:cNvPr id="19" name="Freeform 15"/>
              <p:cNvSpPr>
                <a:spLocks/>
              </p:cNvSpPr>
              <p:nvPr/>
            </p:nvSpPr>
            <p:spPr bwMode="ltGray">
              <a:xfrm rot="-5400000">
                <a:off x="2330" y="1694"/>
                <a:ext cx="624" cy="361"/>
              </a:xfrm>
              <a:custGeom>
                <a:avLst/>
                <a:gdLst>
                  <a:gd name="T0" fmla="*/ 0 w 624"/>
                  <a:gd name="T1" fmla="*/ 0 h 272"/>
                  <a:gd name="T2" fmla="*/ 0 w 624"/>
                  <a:gd name="T3" fmla="*/ 1486 h 272"/>
                  <a:gd name="T4" fmla="*/ 240 w 624"/>
                  <a:gd name="T5" fmla="*/ 1313 h 272"/>
                  <a:gd name="T6" fmla="*/ 624 w 624"/>
                  <a:gd name="T7" fmla="*/ 148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dirty="0">
                  <a:solidFill>
                    <a:srgbClr val="000000"/>
                  </a:solidFill>
                </a:endParaRPr>
              </a:p>
            </p:txBody>
          </p:sp>
          <p:sp>
            <p:nvSpPr>
              <p:cNvPr id="20" name="Freeform 16"/>
              <p:cNvSpPr>
                <a:spLocks/>
              </p:cNvSpPr>
              <p:nvPr/>
            </p:nvSpPr>
            <p:spPr bwMode="ltGray">
              <a:xfrm rot="-5400000">
                <a:off x="2043" y="1721"/>
                <a:ext cx="632" cy="316"/>
              </a:xfrm>
              <a:custGeom>
                <a:avLst/>
                <a:gdLst>
                  <a:gd name="T0" fmla="*/ 8 w 632"/>
                  <a:gd name="T1" fmla="*/ 20 h 362"/>
                  <a:gd name="T2" fmla="*/ 8 w 632"/>
                  <a:gd name="T3" fmla="*/ 141 h 362"/>
                  <a:gd name="T4" fmla="*/ 248 w 632"/>
                  <a:gd name="T5" fmla="*/ 141 h 362"/>
                  <a:gd name="T6" fmla="*/ 632 w 632"/>
                  <a:gd name="T7" fmla="*/ 141 h 362"/>
                  <a:gd name="T8" fmla="*/ 632 w 632"/>
                  <a:gd name="T9" fmla="*/ 20 h 362"/>
                  <a:gd name="T10" fmla="*/ 104 w 632"/>
                  <a:gd name="T11" fmla="*/ 20 h 362"/>
                  <a:gd name="T12" fmla="*/ 8 w 632"/>
                  <a:gd name="T13" fmla="*/ 2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dirty="0">
                  <a:solidFill>
                    <a:srgbClr val="000000"/>
                  </a:solidFill>
                </a:endParaRPr>
              </a:p>
            </p:txBody>
          </p:sp>
          <p:sp>
            <p:nvSpPr>
              <p:cNvPr id="21" name="Freeform 17"/>
              <p:cNvSpPr>
                <a:spLocks/>
              </p:cNvSpPr>
              <p:nvPr/>
            </p:nvSpPr>
            <p:spPr bwMode="ltGray">
              <a:xfrm rot="-5400000">
                <a:off x="4077" y="1669"/>
                <a:ext cx="624" cy="421"/>
              </a:xfrm>
              <a:custGeom>
                <a:avLst/>
                <a:gdLst>
                  <a:gd name="T0" fmla="*/ 0 w 624"/>
                  <a:gd name="T1" fmla="*/ 0 h 317"/>
                  <a:gd name="T2" fmla="*/ 0 w 624"/>
                  <a:gd name="T3" fmla="*/ 1490 h 317"/>
                  <a:gd name="T4" fmla="*/ 624 w 624"/>
                  <a:gd name="T5" fmla="*/ 1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dirty="0">
                  <a:solidFill>
                    <a:srgbClr val="000000"/>
                  </a:solidFill>
                </a:endParaRPr>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1515 h 317"/>
                  <a:gd name="T4" fmla="*/ 624 w 624"/>
                  <a:gd name="T5" fmla="*/ 151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dirty="0">
                  <a:solidFill>
                    <a:srgbClr val="000000"/>
                  </a:solidFill>
                </a:endParaRPr>
              </a:p>
            </p:txBody>
          </p:sp>
          <p:sp>
            <p:nvSpPr>
              <p:cNvPr id="23" name="Freeform 19"/>
              <p:cNvSpPr>
                <a:spLocks/>
              </p:cNvSpPr>
              <p:nvPr/>
            </p:nvSpPr>
            <p:spPr bwMode="ltGray">
              <a:xfrm rot="-5400000">
                <a:off x="4584" y="1747"/>
                <a:ext cx="624" cy="255"/>
              </a:xfrm>
              <a:custGeom>
                <a:avLst/>
                <a:gdLst>
                  <a:gd name="T0" fmla="*/ 0 w 624"/>
                  <a:gd name="T1" fmla="*/ 6 h 370"/>
                  <a:gd name="T2" fmla="*/ 0 w 624"/>
                  <a:gd name="T3" fmla="*/ 34 h 370"/>
                  <a:gd name="T4" fmla="*/ 624 w 624"/>
                  <a:gd name="T5" fmla="*/ 34 h 370"/>
                  <a:gd name="T6" fmla="*/ 624 w 624"/>
                  <a:gd name="T7" fmla="*/ 6 h 370"/>
                  <a:gd name="T8" fmla="*/ 384 w 624"/>
                  <a:gd name="T9" fmla="*/ 1 h 370"/>
                  <a:gd name="T10" fmla="*/ 0 w 624"/>
                  <a:gd name="T11" fmla="*/ 6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sz="2400" dirty="0">
                  <a:solidFill>
                    <a:srgbClr val="000000"/>
                  </a:solidFill>
                </a:endParaRPr>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dirty="0">
                  <a:solidFill>
                    <a:srgbClr val="000000"/>
                  </a:solidFill>
                </a:endParaRPr>
              </a:p>
            </p:txBody>
          </p:sp>
          <p:sp>
            <p:nvSpPr>
              <p:cNvPr id="25" name="Freeform 21"/>
              <p:cNvSpPr>
                <a:spLocks/>
              </p:cNvSpPr>
              <p:nvPr/>
            </p:nvSpPr>
            <p:spPr bwMode="ltGray">
              <a:xfrm rot="-5400000">
                <a:off x="5084" y="1694"/>
                <a:ext cx="624" cy="361"/>
              </a:xfrm>
              <a:custGeom>
                <a:avLst/>
                <a:gdLst>
                  <a:gd name="T0" fmla="*/ 0 w 624"/>
                  <a:gd name="T1" fmla="*/ 0 h 272"/>
                  <a:gd name="T2" fmla="*/ 0 w 624"/>
                  <a:gd name="T3" fmla="*/ 1486 h 272"/>
                  <a:gd name="T4" fmla="*/ 240 w 624"/>
                  <a:gd name="T5" fmla="*/ 1313 h 272"/>
                  <a:gd name="T6" fmla="*/ 624 w 624"/>
                  <a:gd name="T7" fmla="*/ 148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dirty="0">
                  <a:solidFill>
                    <a:srgbClr val="000000"/>
                  </a:solidFill>
                </a:endParaRPr>
              </a:p>
            </p:txBody>
          </p:sp>
          <p:sp>
            <p:nvSpPr>
              <p:cNvPr id="26" name="Freeform 22"/>
              <p:cNvSpPr>
                <a:spLocks/>
              </p:cNvSpPr>
              <p:nvPr/>
            </p:nvSpPr>
            <p:spPr bwMode="ltGray">
              <a:xfrm rot="-5400000">
                <a:off x="4797" y="1721"/>
                <a:ext cx="632" cy="316"/>
              </a:xfrm>
              <a:custGeom>
                <a:avLst/>
                <a:gdLst>
                  <a:gd name="T0" fmla="*/ 8 w 632"/>
                  <a:gd name="T1" fmla="*/ 20 h 362"/>
                  <a:gd name="T2" fmla="*/ 8 w 632"/>
                  <a:gd name="T3" fmla="*/ 141 h 362"/>
                  <a:gd name="T4" fmla="*/ 248 w 632"/>
                  <a:gd name="T5" fmla="*/ 141 h 362"/>
                  <a:gd name="T6" fmla="*/ 632 w 632"/>
                  <a:gd name="T7" fmla="*/ 141 h 362"/>
                  <a:gd name="T8" fmla="*/ 632 w 632"/>
                  <a:gd name="T9" fmla="*/ 20 h 362"/>
                  <a:gd name="T10" fmla="*/ 104 w 632"/>
                  <a:gd name="T11" fmla="*/ 20 h 362"/>
                  <a:gd name="T12" fmla="*/ 8 w 632"/>
                  <a:gd name="T13" fmla="*/ 2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dirty="0">
                  <a:solidFill>
                    <a:srgbClr val="000000"/>
                  </a:solidFill>
                </a:endParaRPr>
              </a:p>
            </p:txBody>
          </p:sp>
        </p:grpSp>
        <p:sp>
          <p:nvSpPr>
            <p:cNvPr id="6" name="Freeform 23"/>
            <p:cNvSpPr>
              <a:spLocks/>
            </p:cNvSpPr>
            <p:nvPr/>
          </p:nvSpPr>
          <p:spPr bwMode="ltGray">
            <a:xfrm flipH="1">
              <a:off x="-2" y="1536"/>
              <a:ext cx="5762" cy="412"/>
            </a:xfrm>
            <a:custGeom>
              <a:avLst/>
              <a:gdLst>
                <a:gd name="T0" fmla="*/ 0 w 5762"/>
                <a:gd name="T1" fmla="*/ 295 h 385"/>
                <a:gd name="T2" fmla="*/ 5762 w 5762"/>
                <a:gd name="T3" fmla="*/ 281 h 385"/>
                <a:gd name="T4" fmla="*/ 5762 w 5762"/>
                <a:gd name="T5" fmla="*/ 4 h 385"/>
                <a:gd name="T6" fmla="*/ 0 w 5762"/>
                <a:gd name="T7" fmla="*/ 0 h 385"/>
                <a:gd name="T8" fmla="*/ 0 w 5762"/>
                <a:gd name="T9" fmla="*/ 295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0" hangingPunct="0"/>
              <a:endParaRPr lang="en-US" sz="2400" dirty="0">
                <a:solidFill>
                  <a:srgbClr val="000000"/>
                </a:solidFill>
              </a:endParaRPr>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0" hangingPunct="0"/>
              <a:endParaRPr lang="en-US" sz="2400" dirty="0">
                <a:solidFill>
                  <a:srgbClr val="000000"/>
                </a:solidFill>
              </a:endParaRPr>
            </a:p>
          </p:txBody>
        </p:sp>
      </p:grpSp>
      <p:sp>
        <p:nvSpPr>
          <p:cNvPr id="5145" name="Rectangle 25"/>
          <p:cNvSpPr>
            <a:spLocks noGrp="1" noChangeArrowheads="1"/>
          </p:cNvSpPr>
          <p:nvPr>
            <p:ph type="ctrTitle"/>
          </p:nvPr>
        </p:nvSpPr>
        <p:spPr>
          <a:xfrm>
            <a:off x="1564217" y="1341438"/>
            <a:ext cx="10363200" cy="1143000"/>
          </a:xfrm>
        </p:spPr>
        <p:txBody>
          <a:bodyPr/>
          <a:lstStyle>
            <a:lvl1pPr>
              <a:defRPr/>
            </a:lvl1pPr>
          </a:lstStyle>
          <a:p>
            <a:pPr lvl="0"/>
            <a:r>
              <a:rPr lang="en-US" noProof="0"/>
              <a:t>Click to edit Master title style</a:t>
            </a:r>
          </a:p>
        </p:txBody>
      </p:sp>
      <p:sp>
        <p:nvSpPr>
          <p:cNvPr id="5146" name="Rectangle 26"/>
          <p:cNvSpPr>
            <a:spLocks noGrp="1" noChangeArrowheads="1"/>
          </p:cNvSpPr>
          <p:nvPr>
            <p:ph type="subTitle" idx="1"/>
          </p:nvPr>
        </p:nvSpPr>
        <p:spPr>
          <a:xfrm>
            <a:off x="1555751" y="3886200"/>
            <a:ext cx="8534400" cy="1752600"/>
          </a:xfrm>
        </p:spPr>
        <p:txBody>
          <a:bodyPr/>
          <a:lstStyle>
            <a:lvl1pPr marL="0" indent="0">
              <a:buFont typeface="Monotype Sorts" pitchFamily="2" charset="2"/>
              <a:buNone/>
              <a:defRPr/>
            </a:lvl1pPr>
          </a:lstStyle>
          <a:p>
            <a:pPr lvl="0"/>
            <a:r>
              <a:rPr lang="en-US" noProof="0"/>
              <a:t>Click to edit Master subtitle style</a:t>
            </a:r>
          </a:p>
        </p:txBody>
      </p:sp>
      <p:sp>
        <p:nvSpPr>
          <p:cNvPr id="27" name="Rectangle 27"/>
          <p:cNvSpPr>
            <a:spLocks noGrp="1" noChangeArrowheads="1"/>
          </p:cNvSpPr>
          <p:nvPr>
            <p:ph type="dt" sz="half" idx="10"/>
          </p:nvPr>
        </p:nvSpPr>
        <p:spPr>
          <a:xfrm>
            <a:off x="1555751" y="6248400"/>
            <a:ext cx="2540000" cy="457200"/>
          </a:xfrm>
        </p:spPr>
        <p:txBody>
          <a:bodyPr/>
          <a:lstStyle>
            <a:lvl1pPr>
              <a:defRPr>
                <a:solidFill>
                  <a:srgbClr val="000000"/>
                </a:solidFill>
              </a:defRPr>
            </a:lvl1pPr>
          </a:lstStyle>
          <a:p>
            <a:pPr>
              <a:defRPr/>
            </a:pPr>
            <a:endParaRPr lang="en-US" dirty="0"/>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dirty="0"/>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BB005092-DD28-447E-A6B9-969E61781256}" type="slidenum">
              <a:rPr lang="en-US"/>
              <a:pPr>
                <a:defRPr/>
              </a:pPr>
              <a:t>‹#›</a:t>
            </a:fld>
            <a:endParaRPr lang="en-US" dirty="0"/>
          </a:p>
        </p:txBody>
      </p:sp>
    </p:spTree>
    <p:extLst>
      <p:ext uri="{BB962C8B-B14F-4D97-AF65-F5344CB8AC3E}">
        <p14:creationId xmlns:p14="http://schemas.microsoft.com/office/powerpoint/2010/main" val="7277912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09D4AB3F-05DB-450B-AEB0-D72A3AAEE4A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272121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22F287EE-1402-4A7A-843B-B104AD2F352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462400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64217"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47417"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C64F4739-A300-4992-B4BF-9910D6BACBDB}"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1243393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6FD48B75-789C-44D7-A436-4ADA5BB5FC4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8723429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6443913C-59F1-47B8-9AA2-0D48C970FEA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044113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A0BBE3EF-6D2F-45AC-B3EC-F82D9AE4B8A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8896880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5F7A5459-28B7-4C8C-B142-7BC29ED362F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3186451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8C9805F0-91A4-4EA9-8029-70ADB7AD498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0913040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60B05653-BB29-4901-960A-21A4D239531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558788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dirty="0"/>
          </a:p>
        </p:txBody>
      </p:sp>
      <p:sp>
        <p:nvSpPr>
          <p:cNvPr id="4" name="Rectangle 28"/>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29"/>
          <p:cNvSpPr>
            <a:spLocks noGrp="1" noChangeArrowheads="1"/>
          </p:cNvSpPr>
          <p:nvPr>
            <p:ph type="sldNum" sz="quarter" idx="12"/>
          </p:nvPr>
        </p:nvSpPr>
        <p:spPr>
          <a:ln/>
        </p:spPr>
        <p:txBody>
          <a:bodyPr/>
          <a:lstStyle>
            <a:lvl1pPr>
              <a:defRPr/>
            </a:lvl1pPr>
          </a:lstStyle>
          <a:p>
            <a:pPr>
              <a:defRPr/>
            </a:pPr>
            <a:fld id="{8E6C90F1-3467-4C23-AAC6-3BCA0BA8357D}" type="slidenum">
              <a:rPr lang="en-US"/>
              <a:pPr>
                <a:defRPr/>
              </a:pPr>
              <a:t>‹#›</a:t>
            </a:fld>
            <a:endParaRPr lang="en-US" dirty="0"/>
          </a:p>
        </p:txBody>
      </p:sp>
    </p:spTree>
    <p:extLst>
      <p:ext uri="{BB962C8B-B14F-4D97-AF65-F5344CB8AC3E}">
        <p14:creationId xmlns:p14="http://schemas.microsoft.com/office/powerpoint/2010/main" val="189824604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36617" y="457200"/>
            <a:ext cx="25908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64217" y="457200"/>
            <a:ext cx="75692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3C51B1C6-123D-4020-A103-A1A877D266C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6631877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64217" y="4572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64217" y="1981200"/>
            <a:ext cx="10363200" cy="4114800"/>
          </a:xfrm>
        </p:spPr>
        <p:txBody>
          <a:bodyPr/>
          <a:lstStyle/>
          <a:p>
            <a:pPr lvl="0"/>
            <a:endParaRPr lang="en-US" noProof="0" dirty="0"/>
          </a:p>
        </p:txBody>
      </p:sp>
      <p:sp>
        <p:nvSpPr>
          <p:cNvPr id="4" name="Rectangle 27"/>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CD1760E5-7746-4EE2-963E-D08CC2ECC4B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1547906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ED0EF56A-DE2C-4129-AFA7-4830DFDE9CAB}"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868367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233" y="2438401"/>
            <a:ext cx="12196233" cy="1063625"/>
            <a:chOff x="-2" y="1536"/>
            <a:chExt cx="5762" cy="670"/>
          </a:xfrm>
        </p:grpSpPr>
        <p:grpSp>
          <p:nvGrpSpPr>
            <p:cNvPr id="5" name="Group 3"/>
            <p:cNvGrpSpPr>
              <a:grpSpLocks/>
            </p:cNvGrpSpPr>
            <p:nvPr/>
          </p:nvGrpSpPr>
          <p:grpSpPr bwMode="auto">
            <a:xfrm flipH="1">
              <a:off x="-2" y="1562"/>
              <a:ext cx="5762" cy="638"/>
              <a:chOff x="-2" y="1562"/>
              <a:chExt cx="5762" cy="638"/>
            </a:xfrm>
          </p:grpSpPr>
          <p:sp>
            <p:nvSpPr>
              <p:cNvPr id="8" name="Freeform 4"/>
              <p:cNvSpPr>
                <a:spLocks/>
              </p:cNvSpPr>
              <p:nvPr/>
            </p:nvSpPr>
            <p:spPr bwMode="ltGray">
              <a:xfrm rot="-5400000">
                <a:off x="2559" y="-993"/>
                <a:ext cx="624" cy="5745"/>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1800" dirty="0">
                  <a:solidFill>
                    <a:srgbClr val="000000"/>
                  </a:solidFill>
                  <a:latin typeface="Verdana" pitchFamily="34" charset="0"/>
                </a:endParaRPr>
              </a:p>
            </p:txBody>
          </p:sp>
          <p:sp>
            <p:nvSpPr>
              <p:cNvPr id="9" name="Freeform 5"/>
              <p:cNvSpPr>
                <a:spLocks/>
              </p:cNvSpPr>
              <p:nvPr/>
            </p:nvSpPr>
            <p:spPr bwMode="ltGray">
              <a:xfrm rot="-5400000">
                <a:off x="1323" y="1669"/>
                <a:ext cx="624" cy="421"/>
              </a:xfrm>
              <a:custGeom>
                <a:avLst/>
                <a:gdLst>
                  <a:gd name="T0" fmla="*/ 0 w 624"/>
                  <a:gd name="T1" fmla="*/ 0 h 317"/>
                  <a:gd name="T2" fmla="*/ 0 w 624"/>
                  <a:gd name="T3" fmla="*/ 79123 h 317"/>
                  <a:gd name="T4" fmla="*/ 624 w 624"/>
                  <a:gd name="T5" fmla="*/ 7912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1800" dirty="0">
                  <a:solidFill>
                    <a:srgbClr val="000000"/>
                  </a:solidFill>
                  <a:latin typeface="Verdana" pitchFamily="34" charset="0"/>
                </a:endParaRPr>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83170 h 317"/>
                  <a:gd name="T4" fmla="*/ 624 w 624"/>
                  <a:gd name="T5" fmla="*/ 8317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1800" dirty="0">
                  <a:solidFill>
                    <a:srgbClr val="000000"/>
                  </a:solidFill>
                  <a:latin typeface="Verdana" pitchFamily="34" charset="0"/>
                </a:endParaRPr>
              </a:p>
            </p:txBody>
          </p:sp>
          <p:sp>
            <p:nvSpPr>
              <p:cNvPr id="11" name="Freeform 7"/>
              <p:cNvSpPr>
                <a:spLocks/>
              </p:cNvSpPr>
              <p:nvPr/>
            </p:nvSpPr>
            <p:spPr bwMode="ltGray">
              <a:xfrm rot="-5400000">
                <a:off x="-57" y="1752"/>
                <a:ext cx="624" cy="255"/>
              </a:xfrm>
              <a:custGeom>
                <a:avLst/>
                <a:gdLst>
                  <a:gd name="T0" fmla="*/ 0 w 624"/>
                  <a:gd name="T1" fmla="*/ 1 h 370"/>
                  <a:gd name="T2" fmla="*/ 0 w 624"/>
                  <a:gd name="T3" fmla="*/ 1 h 370"/>
                  <a:gd name="T4" fmla="*/ 624 w 624"/>
                  <a:gd name="T5" fmla="*/ 1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sz="1800" dirty="0">
                  <a:solidFill>
                    <a:srgbClr val="000000"/>
                  </a:solidFill>
                  <a:latin typeface="Verdana" pitchFamily="34" charset="0"/>
                </a:endParaRPr>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60 h 317"/>
                  <a:gd name="T4" fmla="*/ 624 w 624"/>
                  <a:gd name="T5" fmla="*/ 6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1800" dirty="0">
                  <a:solidFill>
                    <a:srgbClr val="000000"/>
                  </a:solidFill>
                  <a:latin typeface="Verdana" pitchFamily="34" charset="0"/>
                </a:endParaRPr>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82615 h 272"/>
                  <a:gd name="T4" fmla="*/ 240 w 624"/>
                  <a:gd name="T5" fmla="*/ 72936 h 272"/>
                  <a:gd name="T6" fmla="*/ 624 w 624"/>
                  <a:gd name="T7" fmla="*/ 82615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1800" dirty="0">
                  <a:solidFill>
                    <a:srgbClr val="000000"/>
                  </a:solidFill>
                  <a:latin typeface="Verdana" pitchFamily="34" charset="0"/>
                </a:endParaRPr>
              </a:p>
            </p:txBody>
          </p:sp>
          <p:sp>
            <p:nvSpPr>
              <p:cNvPr id="14" name="Freeform 10"/>
              <p:cNvSpPr>
                <a:spLocks/>
              </p:cNvSpPr>
              <p:nvPr/>
            </p:nvSpPr>
            <p:spPr bwMode="ltGray">
              <a:xfrm rot="-5400000">
                <a:off x="156" y="1726"/>
                <a:ext cx="632" cy="315"/>
              </a:xfrm>
              <a:custGeom>
                <a:avLst/>
                <a:gdLst>
                  <a:gd name="T0" fmla="*/ 8 w 632"/>
                  <a:gd name="T1" fmla="*/ 3 h 362"/>
                  <a:gd name="T2" fmla="*/ 8 w 632"/>
                  <a:gd name="T3" fmla="*/ 19 h 362"/>
                  <a:gd name="T4" fmla="*/ 248 w 632"/>
                  <a:gd name="T5" fmla="*/ 19 h 362"/>
                  <a:gd name="T6" fmla="*/ 632 w 632"/>
                  <a:gd name="T7" fmla="*/ 19 h 362"/>
                  <a:gd name="T8" fmla="*/ 632 w 632"/>
                  <a:gd name="T9" fmla="*/ 3 h 362"/>
                  <a:gd name="T10" fmla="*/ 104 w 632"/>
                  <a:gd name="T11" fmla="*/ 3 h 362"/>
                  <a:gd name="T12" fmla="*/ 8 w 632"/>
                  <a:gd name="T13" fmla="*/ 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1800" dirty="0">
                  <a:solidFill>
                    <a:srgbClr val="000000"/>
                  </a:solidFill>
                  <a:latin typeface="Verdana" pitchFamily="34" charset="0"/>
                </a:endParaRPr>
              </a:p>
            </p:txBody>
          </p:sp>
          <p:sp>
            <p:nvSpPr>
              <p:cNvPr id="15" name="Freeform 11"/>
              <p:cNvSpPr>
                <a:spLocks/>
              </p:cNvSpPr>
              <p:nvPr/>
            </p:nvSpPr>
            <p:spPr bwMode="ltGray">
              <a:xfrm rot="-5400000">
                <a:off x="3211" y="1664"/>
                <a:ext cx="624" cy="421"/>
              </a:xfrm>
              <a:custGeom>
                <a:avLst/>
                <a:gdLst>
                  <a:gd name="T0" fmla="*/ 0 w 624"/>
                  <a:gd name="T1" fmla="*/ 0 h 317"/>
                  <a:gd name="T2" fmla="*/ 0 w 624"/>
                  <a:gd name="T3" fmla="*/ 79123 h 317"/>
                  <a:gd name="T4" fmla="*/ 624 w 624"/>
                  <a:gd name="T5" fmla="*/ 7912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1800" dirty="0">
                  <a:solidFill>
                    <a:srgbClr val="000000"/>
                  </a:solidFill>
                  <a:latin typeface="Verdana" pitchFamily="34" charset="0"/>
                </a:endParaRPr>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83170 h 317"/>
                  <a:gd name="T4" fmla="*/ 624 w 624"/>
                  <a:gd name="T5" fmla="*/ 8317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1800" dirty="0">
                  <a:solidFill>
                    <a:srgbClr val="000000"/>
                  </a:solidFill>
                  <a:latin typeface="Verdana" pitchFamily="34" charset="0"/>
                </a:endParaRPr>
              </a:p>
            </p:txBody>
          </p:sp>
          <p:sp>
            <p:nvSpPr>
              <p:cNvPr id="17" name="Freeform 13"/>
              <p:cNvSpPr>
                <a:spLocks/>
              </p:cNvSpPr>
              <p:nvPr/>
            </p:nvSpPr>
            <p:spPr bwMode="ltGray">
              <a:xfrm rot="-5400000">
                <a:off x="1830" y="1747"/>
                <a:ext cx="624" cy="255"/>
              </a:xfrm>
              <a:custGeom>
                <a:avLst/>
                <a:gdLst>
                  <a:gd name="T0" fmla="*/ 0 w 624"/>
                  <a:gd name="T1" fmla="*/ 1 h 370"/>
                  <a:gd name="T2" fmla="*/ 0 w 624"/>
                  <a:gd name="T3" fmla="*/ 1 h 370"/>
                  <a:gd name="T4" fmla="*/ 624 w 624"/>
                  <a:gd name="T5" fmla="*/ 1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sz="1800" dirty="0">
                  <a:solidFill>
                    <a:srgbClr val="000000"/>
                  </a:solidFill>
                  <a:latin typeface="Verdana" pitchFamily="34" charset="0"/>
                </a:endParaRPr>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60 h 317"/>
                  <a:gd name="T4" fmla="*/ 624 w 624"/>
                  <a:gd name="T5" fmla="*/ 6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1800" dirty="0">
                  <a:solidFill>
                    <a:srgbClr val="000000"/>
                  </a:solidFill>
                  <a:latin typeface="Verdana" pitchFamily="34" charset="0"/>
                </a:endParaRPr>
              </a:p>
            </p:txBody>
          </p:sp>
          <p:sp>
            <p:nvSpPr>
              <p:cNvPr id="19" name="Freeform 15"/>
              <p:cNvSpPr>
                <a:spLocks/>
              </p:cNvSpPr>
              <p:nvPr/>
            </p:nvSpPr>
            <p:spPr bwMode="ltGray">
              <a:xfrm rot="-5400000">
                <a:off x="2330" y="1694"/>
                <a:ext cx="624" cy="361"/>
              </a:xfrm>
              <a:custGeom>
                <a:avLst/>
                <a:gdLst>
                  <a:gd name="T0" fmla="*/ 0 w 624"/>
                  <a:gd name="T1" fmla="*/ 0 h 272"/>
                  <a:gd name="T2" fmla="*/ 0 w 624"/>
                  <a:gd name="T3" fmla="*/ 78167 h 272"/>
                  <a:gd name="T4" fmla="*/ 240 w 624"/>
                  <a:gd name="T5" fmla="*/ 69106 h 272"/>
                  <a:gd name="T6" fmla="*/ 624 w 624"/>
                  <a:gd name="T7" fmla="*/ 7816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1800" dirty="0">
                  <a:solidFill>
                    <a:srgbClr val="000000"/>
                  </a:solidFill>
                  <a:latin typeface="Verdana" pitchFamily="34" charset="0"/>
                </a:endParaRPr>
              </a:p>
            </p:txBody>
          </p:sp>
          <p:sp>
            <p:nvSpPr>
              <p:cNvPr id="20" name="Freeform 16"/>
              <p:cNvSpPr>
                <a:spLocks/>
              </p:cNvSpPr>
              <p:nvPr/>
            </p:nvSpPr>
            <p:spPr bwMode="ltGray">
              <a:xfrm rot="-5400000">
                <a:off x="2043" y="1721"/>
                <a:ext cx="632" cy="316"/>
              </a:xfrm>
              <a:custGeom>
                <a:avLst/>
                <a:gdLst>
                  <a:gd name="T0" fmla="*/ 8 w 632"/>
                  <a:gd name="T1" fmla="*/ 3 h 362"/>
                  <a:gd name="T2" fmla="*/ 8 w 632"/>
                  <a:gd name="T3" fmla="*/ 21 h 362"/>
                  <a:gd name="T4" fmla="*/ 248 w 632"/>
                  <a:gd name="T5" fmla="*/ 21 h 362"/>
                  <a:gd name="T6" fmla="*/ 632 w 632"/>
                  <a:gd name="T7" fmla="*/ 21 h 362"/>
                  <a:gd name="T8" fmla="*/ 632 w 632"/>
                  <a:gd name="T9" fmla="*/ 3 h 362"/>
                  <a:gd name="T10" fmla="*/ 104 w 632"/>
                  <a:gd name="T11" fmla="*/ 3 h 362"/>
                  <a:gd name="T12" fmla="*/ 8 w 632"/>
                  <a:gd name="T13" fmla="*/ 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1800" dirty="0">
                  <a:solidFill>
                    <a:srgbClr val="000000"/>
                  </a:solidFill>
                  <a:latin typeface="Verdana" pitchFamily="34" charset="0"/>
                </a:endParaRPr>
              </a:p>
            </p:txBody>
          </p:sp>
          <p:sp>
            <p:nvSpPr>
              <p:cNvPr id="21" name="Freeform 17"/>
              <p:cNvSpPr>
                <a:spLocks/>
              </p:cNvSpPr>
              <p:nvPr/>
            </p:nvSpPr>
            <p:spPr bwMode="ltGray">
              <a:xfrm rot="-5400000">
                <a:off x="4077" y="1669"/>
                <a:ext cx="624" cy="421"/>
              </a:xfrm>
              <a:custGeom>
                <a:avLst/>
                <a:gdLst>
                  <a:gd name="T0" fmla="*/ 0 w 624"/>
                  <a:gd name="T1" fmla="*/ 0 h 317"/>
                  <a:gd name="T2" fmla="*/ 0 w 624"/>
                  <a:gd name="T3" fmla="*/ 79123 h 317"/>
                  <a:gd name="T4" fmla="*/ 624 w 624"/>
                  <a:gd name="T5" fmla="*/ 7912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1800" dirty="0">
                  <a:solidFill>
                    <a:srgbClr val="000000"/>
                  </a:solidFill>
                  <a:latin typeface="Verdana" pitchFamily="34" charset="0"/>
                </a:endParaRPr>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83170 h 317"/>
                  <a:gd name="T4" fmla="*/ 624 w 624"/>
                  <a:gd name="T5" fmla="*/ 8317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1800" dirty="0">
                  <a:solidFill>
                    <a:srgbClr val="000000"/>
                  </a:solidFill>
                  <a:latin typeface="Verdana" pitchFamily="34" charset="0"/>
                </a:endParaRPr>
              </a:p>
            </p:txBody>
          </p:sp>
          <p:sp>
            <p:nvSpPr>
              <p:cNvPr id="23" name="Freeform 19"/>
              <p:cNvSpPr>
                <a:spLocks/>
              </p:cNvSpPr>
              <p:nvPr/>
            </p:nvSpPr>
            <p:spPr bwMode="ltGray">
              <a:xfrm rot="-5400000">
                <a:off x="4584" y="1747"/>
                <a:ext cx="624" cy="255"/>
              </a:xfrm>
              <a:custGeom>
                <a:avLst/>
                <a:gdLst>
                  <a:gd name="T0" fmla="*/ 0 w 624"/>
                  <a:gd name="T1" fmla="*/ 1 h 370"/>
                  <a:gd name="T2" fmla="*/ 0 w 624"/>
                  <a:gd name="T3" fmla="*/ 1 h 370"/>
                  <a:gd name="T4" fmla="*/ 624 w 624"/>
                  <a:gd name="T5" fmla="*/ 1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sz="1800" dirty="0">
                  <a:solidFill>
                    <a:srgbClr val="000000"/>
                  </a:solidFill>
                  <a:latin typeface="Verdana" pitchFamily="34" charset="0"/>
                </a:endParaRPr>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1800" dirty="0">
                  <a:solidFill>
                    <a:srgbClr val="000000"/>
                  </a:solidFill>
                  <a:latin typeface="Verdana" pitchFamily="34" charset="0"/>
                </a:endParaRPr>
              </a:p>
            </p:txBody>
          </p:sp>
          <p:sp>
            <p:nvSpPr>
              <p:cNvPr id="25" name="Freeform 21"/>
              <p:cNvSpPr>
                <a:spLocks/>
              </p:cNvSpPr>
              <p:nvPr/>
            </p:nvSpPr>
            <p:spPr bwMode="ltGray">
              <a:xfrm rot="-5400000">
                <a:off x="5084" y="1694"/>
                <a:ext cx="624" cy="361"/>
              </a:xfrm>
              <a:custGeom>
                <a:avLst/>
                <a:gdLst>
                  <a:gd name="T0" fmla="*/ 0 w 624"/>
                  <a:gd name="T1" fmla="*/ 0 h 272"/>
                  <a:gd name="T2" fmla="*/ 0 w 624"/>
                  <a:gd name="T3" fmla="*/ 78167 h 272"/>
                  <a:gd name="T4" fmla="*/ 240 w 624"/>
                  <a:gd name="T5" fmla="*/ 69106 h 272"/>
                  <a:gd name="T6" fmla="*/ 624 w 624"/>
                  <a:gd name="T7" fmla="*/ 7816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1800" dirty="0">
                  <a:solidFill>
                    <a:srgbClr val="000000"/>
                  </a:solidFill>
                  <a:latin typeface="Verdana" pitchFamily="34" charset="0"/>
                </a:endParaRPr>
              </a:p>
            </p:txBody>
          </p:sp>
          <p:sp>
            <p:nvSpPr>
              <p:cNvPr id="26" name="Freeform 22"/>
              <p:cNvSpPr>
                <a:spLocks/>
              </p:cNvSpPr>
              <p:nvPr/>
            </p:nvSpPr>
            <p:spPr bwMode="ltGray">
              <a:xfrm rot="-5400000">
                <a:off x="4797" y="1721"/>
                <a:ext cx="632" cy="316"/>
              </a:xfrm>
              <a:custGeom>
                <a:avLst/>
                <a:gdLst>
                  <a:gd name="T0" fmla="*/ 8 w 632"/>
                  <a:gd name="T1" fmla="*/ 3 h 362"/>
                  <a:gd name="T2" fmla="*/ 8 w 632"/>
                  <a:gd name="T3" fmla="*/ 21 h 362"/>
                  <a:gd name="T4" fmla="*/ 248 w 632"/>
                  <a:gd name="T5" fmla="*/ 21 h 362"/>
                  <a:gd name="T6" fmla="*/ 632 w 632"/>
                  <a:gd name="T7" fmla="*/ 21 h 362"/>
                  <a:gd name="T8" fmla="*/ 632 w 632"/>
                  <a:gd name="T9" fmla="*/ 3 h 362"/>
                  <a:gd name="T10" fmla="*/ 104 w 632"/>
                  <a:gd name="T11" fmla="*/ 3 h 362"/>
                  <a:gd name="T12" fmla="*/ 8 w 632"/>
                  <a:gd name="T13" fmla="*/ 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1800" dirty="0">
                  <a:solidFill>
                    <a:srgbClr val="000000"/>
                  </a:solidFill>
                  <a:latin typeface="Verdana" pitchFamily="34" charset="0"/>
                </a:endParaRPr>
              </a:p>
            </p:txBody>
          </p:sp>
        </p:grpSp>
        <p:sp>
          <p:nvSpPr>
            <p:cNvPr id="6" name="Freeform 23"/>
            <p:cNvSpPr>
              <a:spLocks/>
            </p:cNvSpPr>
            <p:nvPr/>
          </p:nvSpPr>
          <p:spPr bwMode="ltGray">
            <a:xfrm flipH="1">
              <a:off x="-2" y="1536"/>
              <a:ext cx="5762" cy="412"/>
            </a:xfrm>
            <a:custGeom>
              <a:avLst/>
              <a:gdLst>
                <a:gd name="T0" fmla="*/ 0 w 5762"/>
                <a:gd name="T1" fmla="*/ 763 h 385"/>
                <a:gd name="T2" fmla="*/ 5762 w 5762"/>
                <a:gd name="T3" fmla="*/ 729 h 385"/>
                <a:gd name="T4" fmla="*/ 5762 w 5762"/>
                <a:gd name="T5" fmla="*/ 4 h 385"/>
                <a:gd name="T6" fmla="*/ 0 w 5762"/>
                <a:gd name="T7" fmla="*/ 0 h 385"/>
                <a:gd name="T8" fmla="*/ 0 w 5762"/>
                <a:gd name="T9" fmla="*/ 763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0" hangingPunct="0"/>
              <a:endParaRPr lang="en-US" sz="1800" dirty="0">
                <a:solidFill>
                  <a:srgbClr val="000000"/>
                </a:solidFill>
                <a:latin typeface="Verdana" pitchFamily="34" charset="0"/>
              </a:endParaRPr>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0" hangingPunct="0"/>
              <a:endParaRPr lang="en-US" sz="1800" dirty="0">
                <a:solidFill>
                  <a:srgbClr val="000000"/>
                </a:solidFill>
                <a:latin typeface="Verdana" pitchFamily="34" charset="0"/>
              </a:endParaRPr>
            </a:p>
          </p:txBody>
        </p:sp>
      </p:grpSp>
      <p:sp>
        <p:nvSpPr>
          <p:cNvPr id="5145" name="Rectangle 25"/>
          <p:cNvSpPr>
            <a:spLocks noGrp="1" noChangeArrowheads="1"/>
          </p:cNvSpPr>
          <p:nvPr>
            <p:ph type="ctrTitle"/>
          </p:nvPr>
        </p:nvSpPr>
        <p:spPr>
          <a:xfrm>
            <a:off x="1564217" y="1341438"/>
            <a:ext cx="10363200" cy="1143000"/>
          </a:xfrm>
        </p:spPr>
        <p:txBody>
          <a:bodyPr/>
          <a:lstStyle>
            <a:lvl1pPr>
              <a:defRPr/>
            </a:lvl1pPr>
          </a:lstStyle>
          <a:p>
            <a:pPr lvl="0"/>
            <a:r>
              <a:rPr lang="en-US" noProof="0"/>
              <a:t>Click to edit Master title style</a:t>
            </a:r>
          </a:p>
        </p:txBody>
      </p:sp>
      <p:sp>
        <p:nvSpPr>
          <p:cNvPr id="5146" name="Rectangle 26"/>
          <p:cNvSpPr>
            <a:spLocks noGrp="1" noChangeArrowheads="1"/>
          </p:cNvSpPr>
          <p:nvPr>
            <p:ph type="subTitle" idx="1"/>
          </p:nvPr>
        </p:nvSpPr>
        <p:spPr>
          <a:xfrm>
            <a:off x="1555751" y="3886200"/>
            <a:ext cx="8534400" cy="1752600"/>
          </a:xfrm>
        </p:spPr>
        <p:txBody>
          <a:bodyPr/>
          <a:lstStyle>
            <a:lvl1pPr marL="0" indent="0">
              <a:buFont typeface="Monotype Sorts" pitchFamily="2" charset="2"/>
              <a:buNone/>
              <a:defRPr/>
            </a:lvl1pPr>
          </a:lstStyle>
          <a:p>
            <a:pPr lvl="0"/>
            <a:r>
              <a:rPr lang="en-US" noProof="0"/>
              <a:t>Click to edit Master subtitle style</a:t>
            </a:r>
          </a:p>
        </p:txBody>
      </p:sp>
      <p:sp>
        <p:nvSpPr>
          <p:cNvPr id="27" name="Rectangle 27"/>
          <p:cNvSpPr>
            <a:spLocks noGrp="1" noChangeArrowheads="1"/>
          </p:cNvSpPr>
          <p:nvPr>
            <p:ph type="dt" sz="half" idx="10"/>
          </p:nvPr>
        </p:nvSpPr>
        <p:spPr>
          <a:xfrm>
            <a:off x="1555751" y="6248400"/>
            <a:ext cx="2540000" cy="457200"/>
          </a:xfrm>
        </p:spPr>
        <p:txBody>
          <a:bodyPr/>
          <a:lstStyle>
            <a:lvl1pPr>
              <a:defRPr>
                <a:solidFill>
                  <a:srgbClr val="000000"/>
                </a:solidFill>
              </a:defRPr>
            </a:lvl1pPr>
          </a:lstStyle>
          <a:p>
            <a:pPr>
              <a:defRPr/>
            </a:pPr>
            <a:endParaRPr lang="en-US" dirty="0"/>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dirty="0"/>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EE3522BC-F277-48E6-A302-A956112A9006}" type="slidenum">
              <a:rPr lang="en-US"/>
              <a:pPr>
                <a:defRPr/>
              </a:pPr>
              <a:t>‹#›</a:t>
            </a:fld>
            <a:endParaRPr lang="en-US" dirty="0"/>
          </a:p>
        </p:txBody>
      </p:sp>
    </p:spTree>
    <p:extLst>
      <p:ext uri="{BB962C8B-B14F-4D97-AF65-F5344CB8AC3E}">
        <p14:creationId xmlns:p14="http://schemas.microsoft.com/office/powerpoint/2010/main" val="150142401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dirty="0"/>
          </a:p>
        </p:txBody>
      </p:sp>
      <p:sp>
        <p:nvSpPr>
          <p:cNvPr id="5" name="Rectangle 28"/>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9"/>
          <p:cNvSpPr>
            <a:spLocks noGrp="1" noChangeArrowheads="1"/>
          </p:cNvSpPr>
          <p:nvPr>
            <p:ph type="sldNum" sz="quarter" idx="12"/>
          </p:nvPr>
        </p:nvSpPr>
        <p:spPr>
          <a:ln/>
        </p:spPr>
        <p:txBody>
          <a:bodyPr/>
          <a:lstStyle>
            <a:lvl1pPr>
              <a:defRPr/>
            </a:lvl1pPr>
          </a:lstStyle>
          <a:p>
            <a:pPr>
              <a:defRPr/>
            </a:pPr>
            <a:fld id="{B1AAF6CE-6FCD-4999-942A-0DAC8DD59FFE}" type="slidenum">
              <a:rPr lang="en-US"/>
              <a:pPr>
                <a:defRPr/>
              </a:pPr>
              <a:t>‹#›</a:t>
            </a:fld>
            <a:endParaRPr lang="en-US" dirty="0"/>
          </a:p>
        </p:txBody>
      </p:sp>
    </p:spTree>
    <p:extLst>
      <p:ext uri="{BB962C8B-B14F-4D97-AF65-F5344CB8AC3E}">
        <p14:creationId xmlns:p14="http://schemas.microsoft.com/office/powerpoint/2010/main" val="322948331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dirty="0"/>
          </a:p>
        </p:txBody>
      </p:sp>
      <p:sp>
        <p:nvSpPr>
          <p:cNvPr id="5" name="Rectangle 28"/>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9"/>
          <p:cNvSpPr>
            <a:spLocks noGrp="1" noChangeArrowheads="1"/>
          </p:cNvSpPr>
          <p:nvPr>
            <p:ph type="sldNum" sz="quarter" idx="12"/>
          </p:nvPr>
        </p:nvSpPr>
        <p:spPr>
          <a:ln/>
        </p:spPr>
        <p:txBody>
          <a:bodyPr/>
          <a:lstStyle>
            <a:lvl1pPr>
              <a:defRPr/>
            </a:lvl1pPr>
          </a:lstStyle>
          <a:p>
            <a:pPr>
              <a:defRPr/>
            </a:pPr>
            <a:fld id="{F0A70021-4AA8-4DB9-8A51-62738712F39D}" type="slidenum">
              <a:rPr lang="en-US"/>
              <a:pPr>
                <a:defRPr/>
              </a:pPr>
              <a:t>‹#›</a:t>
            </a:fld>
            <a:endParaRPr lang="en-US" dirty="0"/>
          </a:p>
        </p:txBody>
      </p:sp>
    </p:spTree>
    <p:extLst>
      <p:ext uri="{BB962C8B-B14F-4D97-AF65-F5344CB8AC3E}">
        <p14:creationId xmlns:p14="http://schemas.microsoft.com/office/powerpoint/2010/main" val="261229655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64217"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47417"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dirty="0"/>
          </a:p>
        </p:txBody>
      </p:sp>
      <p:sp>
        <p:nvSpPr>
          <p:cNvPr id="6" name="Rectangle 28"/>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29"/>
          <p:cNvSpPr>
            <a:spLocks noGrp="1" noChangeArrowheads="1"/>
          </p:cNvSpPr>
          <p:nvPr>
            <p:ph type="sldNum" sz="quarter" idx="12"/>
          </p:nvPr>
        </p:nvSpPr>
        <p:spPr>
          <a:ln/>
        </p:spPr>
        <p:txBody>
          <a:bodyPr/>
          <a:lstStyle>
            <a:lvl1pPr>
              <a:defRPr/>
            </a:lvl1pPr>
          </a:lstStyle>
          <a:p>
            <a:pPr>
              <a:defRPr/>
            </a:pPr>
            <a:fld id="{82B16F10-9B48-48BF-99C5-3295AA144181}" type="slidenum">
              <a:rPr lang="en-US"/>
              <a:pPr>
                <a:defRPr/>
              </a:pPr>
              <a:t>‹#›</a:t>
            </a:fld>
            <a:endParaRPr lang="en-US" dirty="0"/>
          </a:p>
        </p:txBody>
      </p:sp>
    </p:spTree>
    <p:extLst>
      <p:ext uri="{BB962C8B-B14F-4D97-AF65-F5344CB8AC3E}">
        <p14:creationId xmlns:p14="http://schemas.microsoft.com/office/powerpoint/2010/main" val="130620196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dirty="0"/>
          </a:p>
        </p:txBody>
      </p:sp>
      <p:sp>
        <p:nvSpPr>
          <p:cNvPr id="8" name="Rectangle 28"/>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29"/>
          <p:cNvSpPr>
            <a:spLocks noGrp="1" noChangeArrowheads="1"/>
          </p:cNvSpPr>
          <p:nvPr>
            <p:ph type="sldNum" sz="quarter" idx="12"/>
          </p:nvPr>
        </p:nvSpPr>
        <p:spPr>
          <a:ln/>
        </p:spPr>
        <p:txBody>
          <a:bodyPr/>
          <a:lstStyle>
            <a:lvl1pPr>
              <a:defRPr/>
            </a:lvl1pPr>
          </a:lstStyle>
          <a:p>
            <a:pPr>
              <a:defRPr/>
            </a:pPr>
            <a:fld id="{F9900B9F-16D5-4506-A501-C25E2790453B}" type="slidenum">
              <a:rPr lang="en-US"/>
              <a:pPr>
                <a:defRPr/>
              </a:pPr>
              <a:t>‹#›</a:t>
            </a:fld>
            <a:endParaRPr lang="en-US" dirty="0"/>
          </a:p>
        </p:txBody>
      </p:sp>
    </p:spTree>
    <p:extLst>
      <p:ext uri="{BB962C8B-B14F-4D97-AF65-F5344CB8AC3E}">
        <p14:creationId xmlns:p14="http://schemas.microsoft.com/office/powerpoint/2010/main" val="285641261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dirty="0"/>
          </a:p>
        </p:txBody>
      </p:sp>
      <p:sp>
        <p:nvSpPr>
          <p:cNvPr id="4" name="Rectangle 28"/>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29"/>
          <p:cNvSpPr>
            <a:spLocks noGrp="1" noChangeArrowheads="1"/>
          </p:cNvSpPr>
          <p:nvPr>
            <p:ph type="sldNum" sz="quarter" idx="12"/>
          </p:nvPr>
        </p:nvSpPr>
        <p:spPr>
          <a:ln/>
        </p:spPr>
        <p:txBody>
          <a:bodyPr/>
          <a:lstStyle>
            <a:lvl1pPr>
              <a:defRPr/>
            </a:lvl1pPr>
          </a:lstStyle>
          <a:p>
            <a:pPr>
              <a:defRPr/>
            </a:pPr>
            <a:fld id="{26BF81D5-7E3D-4285-A410-5C81CBF3AB42}" type="slidenum">
              <a:rPr lang="en-US"/>
              <a:pPr>
                <a:defRPr/>
              </a:pPr>
              <a:t>‹#›</a:t>
            </a:fld>
            <a:endParaRPr lang="en-US" dirty="0"/>
          </a:p>
        </p:txBody>
      </p:sp>
    </p:spTree>
    <p:extLst>
      <p:ext uri="{BB962C8B-B14F-4D97-AF65-F5344CB8AC3E}">
        <p14:creationId xmlns:p14="http://schemas.microsoft.com/office/powerpoint/2010/main" val="44075144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dirty="0"/>
          </a:p>
        </p:txBody>
      </p:sp>
      <p:sp>
        <p:nvSpPr>
          <p:cNvPr id="3" name="Rectangle 28"/>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29"/>
          <p:cNvSpPr>
            <a:spLocks noGrp="1" noChangeArrowheads="1"/>
          </p:cNvSpPr>
          <p:nvPr>
            <p:ph type="sldNum" sz="quarter" idx="12"/>
          </p:nvPr>
        </p:nvSpPr>
        <p:spPr>
          <a:ln/>
        </p:spPr>
        <p:txBody>
          <a:bodyPr/>
          <a:lstStyle>
            <a:lvl1pPr>
              <a:defRPr/>
            </a:lvl1pPr>
          </a:lstStyle>
          <a:p>
            <a:pPr>
              <a:defRPr/>
            </a:pPr>
            <a:fld id="{387BBD5F-F487-4032-B2EB-CA026666289D}" type="slidenum">
              <a:rPr lang="en-US"/>
              <a:pPr>
                <a:defRPr/>
              </a:pPr>
              <a:t>‹#›</a:t>
            </a:fld>
            <a:endParaRPr lang="en-US" dirty="0"/>
          </a:p>
        </p:txBody>
      </p:sp>
    </p:spTree>
    <p:extLst>
      <p:ext uri="{BB962C8B-B14F-4D97-AF65-F5344CB8AC3E}">
        <p14:creationId xmlns:p14="http://schemas.microsoft.com/office/powerpoint/2010/main" val="37357784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dirty="0"/>
          </a:p>
        </p:txBody>
      </p:sp>
      <p:sp>
        <p:nvSpPr>
          <p:cNvPr id="3" name="Rectangle 28"/>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29"/>
          <p:cNvSpPr>
            <a:spLocks noGrp="1" noChangeArrowheads="1"/>
          </p:cNvSpPr>
          <p:nvPr>
            <p:ph type="sldNum" sz="quarter" idx="12"/>
          </p:nvPr>
        </p:nvSpPr>
        <p:spPr>
          <a:ln/>
        </p:spPr>
        <p:txBody>
          <a:bodyPr/>
          <a:lstStyle>
            <a:lvl1pPr>
              <a:defRPr/>
            </a:lvl1pPr>
          </a:lstStyle>
          <a:p>
            <a:pPr>
              <a:defRPr/>
            </a:pPr>
            <a:fld id="{179A6BAE-42D8-46B7-B28F-21D4C0163FAD}" type="slidenum">
              <a:rPr lang="en-US"/>
              <a:pPr>
                <a:defRPr/>
              </a:pPr>
              <a:t>‹#›</a:t>
            </a:fld>
            <a:endParaRPr lang="en-US" dirty="0"/>
          </a:p>
        </p:txBody>
      </p:sp>
    </p:spTree>
    <p:extLst>
      <p:ext uri="{BB962C8B-B14F-4D97-AF65-F5344CB8AC3E}">
        <p14:creationId xmlns:p14="http://schemas.microsoft.com/office/powerpoint/2010/main" val="103941433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dirty="0"/>
          </a:p>
        </p:txBody>
      </p:sp>
      <p:sp>
        <p:nvSpPr>
          <p:cNvPr id="6" name="Rectangle 28"/>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29"/>
          <p:cNvSpPr>
            <a:spLocks noGrp="1" noChangeArrowheads="1"/>
          </p:cNvSpPr>
          <p:nvPr>
            <p:ph type="sldNum" sz="quarter" idx="12"/>
          </p:nvPr>
        </p:nvSpPr>
        <p:spPr>
          <a:ln/>
        </p:spPr>
        <p:txBody>
          <a:bodyPr/>
          <a:lstStyle>
            <a:lvl1pPr>
              <a:defRPr/>
            </a:lvl1pPr>
          </a:lstStyle>
          <a:p>
            <a:pPr>
              <a:defRPr/>
            </a:pPr>
            <a:fld id="{0C314739-BBF3-448D-9147-8956BE604B2F}" type="slidenum">
              <a:rPr lang="en-US"/>
              <a:pPr>
                <a:defRPr/>
              </a:pPr>
              <a:t>‹#›</a:t>
            </a:fld>
            <a:endParaRPr lang="en-US" dirty="0"/>
          </a:p>
        </p:txBody>
      </p:sp>
    </p:spTree>
    <p:extLst>
      <p:ext uri="{BB962C8B-B14F-4D97-AF65-F5344CB8AC3E}">
        <p14:creationId xmlns:p14="http://schemas.microsoft.com/office/powerpoint/2010/main" val="122737939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dirty="0"/>
          </a:p>
        </p:txBody>
      </p:sp>
      <p:sp>
        <p:nvSpPr>
          <p:cNvPr id="6" name="Rectangle 28"/>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29"/>
          <p:cNvSpPr>
            <a:spLocks noGrp="1" noChangeArrowheads="1"/>
          </p:cNvSpPr>
          <p:nvPr>
            <p:ph type="sldNum" sz="quarter" idx="12"/>
          </p:nvPr>
        </p:nvSpPr>
        <p:spPr>
          <a:ln/>
        </p:spPr>
        <p:txBody>
          <a:bodyPr/>
          <a:lstStyle>
            <a:lvl1pPr>
              <a:defRPr/>
            </a:lvl1pPr>
          </a:lstStyle>
          <a:p>
            <a:pPr>
              <a:defRPr/>
            </a:pPr>
            <a:fld id="{A804DCBD-F74C-41B8-800B-5CBEA2AA9E3E}" type="slidenum">
              <a:rPr lang="en-US"/>
              <a:pPr>
                <a:defRPr/>
              </a:pPr>
              <a:t>‹#›</a:t>
            </a:fld>
            <a:endParaRPr lang="en-US" dirty="0"/>
          </a:p>
        </p:txBody>
      </p:sp>
    </p:spTree>
    <p:extLst>
      <p:ext uri="{BB962C8B-B14F-4D97-AF65-F5344CB8AC3E}">
        <p14:creationId xmlns:p14="http://schemas.microsoft.com/office/powerpoint/2010/main" val="106869330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dirty="0"/>
          </a:p>
        </p:txBody>
      </p:sp>
      <p:sp>
        <p:nvSpPr>
          <p:cNvPr id="5" name="Rectangle 28"/>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9"/>
          <p:cNvSpPr>
            <a:spLocks noGrp="1" noChangeArrowheads="1"/>
          </p:cNvSpPr>
          <p:nvPr>
            <p:ph type="sldNum" sz="quarter" idx="12"/>
          </p:nvPr>
        </p:nvSpPr>
        <p:spPr>
          <a:ln/>
        </p:spPr>
        <p:txBody>
          <a:bodyPr/>
          <a:lstStyle>
            <a:lvl1pPr>
              <a:defRPr/>
            </a:lvl1pPr>
          </a:lstStyle>
          <a:p>
            <a:pPr>
              <a:defRPr/>
            </a:pPr>
            <a:fld id="{F778521F-BDB5-471E-9F39-7BB473695475}" type="slidenum">
              <a:rPr lang="en-US"/>
              <a:pPr>
                <a:defRPr/>
              </a:pPr>
              <a:t>‹#›</a:t>
            </a:fld>
            <a:endParaRPr lang="en-US" dirty="0"/>
          </a:p>
        </p:txBody>
      </p:sp>
    </p:spTree>
    <p:extLst>
      <p:ext uri="{BB962C8B-B14F-4D97-AF65-F5344CB8AC3E}">
        <p14:creationId xmlns:p14="http://schemas.microsoft.com/office/powerpoint/2010/main" val="94113396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36617" y="457200"/>
            <a:ext cx="25908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64217" y="457200"/>
            <a:ext cx="75692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dirty="0"/>
          </a:p>
        </p:txBody>
      </p:sp>
      <p:sp>
        <p:nvSpPr>
          <p:cNvPr id="5" name="Rectangle 28"/>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9"/>
          <p:cNvSpPr>
            <a:spLocks noGrp="1" noChangeArrowheads="1"/>
          </p:cNvSpPr>
          <p:nvPr>
            <p:ph type="sldNum" sz="quarter" idx="12"/>
          </p:nvPr>
        </p:nvSpPr>
        <p:spPr>
          <a:ln/>
        </p:spPr>
        <p:txBody>
          <a:bodyPr/>
          <a:lstStyle>
            <a:lvl1pPr>
              <a:defRPr/>
            </a:lvl1pPr>
          </a:lstStyle>
          <a:p>
            <a:pPr>
              <a:defRPr/>
            </a:pPr>
            <a:fld id="{1EAE46AE-FA34-4B9C-8AF1-E8E5EE80FE07}" type="slidenum">
              <a:rPr lang="en-US"/>
              <a:pPr>
                <a:defRPr/>
              </a:pPr>
              <a:t>‹#›</a:t>
            </a:fld>
            <a:endParaRPr lang="en-US" dirty="0"/>
          </a:p>
        </p:txBody>
      </p:sp>
    </p:spTree>
    <p:extLst>
      <p:ext uri="{BB962C8B-B14F-4D97-AF65-F5344CB8AC3E}">
        <p14:creationId xmlns:p14="http://schemas.microsoft.com/office/powerpoint/2010/main" val="3046656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64217" y="4572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64217" y="1981200"/>
            <a:ext cx="10363200" cy="4114800"/>
          </a:xfrm>
        </p:spPr>
        <p:txBody>
          <a:bodyPr/>
          <a:lstStyle/>
          <a:p>
            <a:pPr lvl="0"/>
            <a:endParaRPr lang="en-US" noProof="0" dirty="0"/>
          </a:p>
        </p:txBody>
      </p:sp>
      <p:sp>
        <p:nvSpPr>
          <p:cNvPr id="4" name="Rectangle 27"/>
          <p:cNvSpPr>
            <a:spLocks noGrp="1" noChangeArrowheads="1"/>
          </p:cNvSpPr>
          <p:nvPr>
            <p:ph type="dt" sz="half" idx="10"/>
          </p:nvPr>
        </p:nvSpPr>
        <p:spPr>
          <a:ln/>
        </p:spPr>
        <p:txBody>
          <a:bodyPr/>
          <a:lstStyle>
            <a:lvl1pPr>
              <a:defRPr/>
            </a:lvl1pPr>
          </a:lstStyle>
          <a:p>
            <a:pPr>
              <a:defRPr/>
            </a:pPr>
            <a:endParaRPr lang="en-US" dirty="0"/>
          </a:p>
        </p:txBody>
      </p:sp>
      <p:sp>
        <p:nvSpPr>
          <p:cNvPr id="5" name="Rectangle 28"/>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9"/>
          <p:cNvSpPr>
            <a:spLocks noGrp="1" noChangeArrowheads="1"/>
          </p:cNvSpPr>
          <p:nvPr>
            <p:ph type="sldNum" sz="quarter" idx="12"/>
          </p:nvPr>
        </p:nvSpPr>
        <p:spPr>
          <a:ln/>
        </p:spPr>
        <p:txBody>
          <a:bodyPr/>
          <a:lstStyle>
            <a:lvl1pPr>
              <a:defRPr/>
            </a:lvl1pPr>
          </a:lstStyle>
          <a:p>
            <a:pPr>
              <a:defRPr/>
            </a:pPr>
            <a:fld id="{082D1AB4-E581-4065-932D-9240DFB2696C}" type="slidenum">
              <a:rPr lang="en-US"/>
              <a:pPr>
                <a:defRPr/>
              </a:pPr>
              <a:t>‹#›</a:t>
            </a:fld>
            <a:endParaRPr lang="en-US" dirty="0"/>
          </a:p>
        </p:txBody>
      </p:sp>
    </p:spTree>
    <p:extLst>
      <p:ext uri="{BB962C8B-B14F-4D97-AF65-F5344CB8AC3E}">
        <p14:creationId xmlns:p14="http://schemas.microsoft.com/office/powerpoint/2010/main" val="289075566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dirty="0"/>
          </a:p>
        </p:txBody>
      </p:sp>
      <p:sp>
        <p:nvSpPr>
          <p:cNvPr id="5" name="Rectangle 28"/>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9"/>
          <p:cNvSpPr>
            <a:spLocks noGrp="1" noChangeArrowheads="1"/>
          </p:cNvSpPr>
          <p:nvPr>
            <p:ph type="sldNum" sz="quarter" idx="12"/>
          </p:nvPr>
        </p:nvSpPr>
        <p:spPr>
          <a:ln/>
        </p:spPr>
        <p:txBody>
          <a:bodyPr/>
          <a:lstStyle>
            <a:lvl1pPr>
              <a:defRPr/>
            </a:lvl1pPr>
          </a:lstStyle>
          <a:p>
            <a:pPr>
              <a:defRPr/>
            </a:pPr>
            <a:fld id="{5BDC1AEA-AE46-4C70-9D33-2376C2227A40}" type="slidenum">
              <a:rPr lang="en-US"/>
              <a:pPr>
                <a:defRPr/>
              </a:pPr>
              <a:t>‹#›</a:t>
            </a:fld>
            <a:endParaRPr lang="en-US" dirty="0"/>
          </a:p>
        </p:txBody>
      </p:sp>
    </p:spTree>
    <p:extLst>
      <p:ext uri="{BB962C8B-B14F-4D97-AF65-F5344CB8AC3E}">
        <p14:creationId xmlns:p14="http://schemas.microsoft.com/office/powerpoint/2010/main" val="180134824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AutoShape 2"/>
          <p:cNvSpPr>
            <a:spLocks noChangeArrowheads="1"/>
          </p:cNvSpPr>
          <p:nvPr/>
        </p:nvSpPr>
        <p:spPr bwMode="auto">
          <a:xfrm>
            <a:off x="2133600" y="-2209800"/>
            <a:ext cx="12192000" cy="9067800"/>
          </a:xfrm>
          <a:prstGeom prst="diamond">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0" hangingPunct="0">
              <a:defRPr/>
            </a:pPr>
            <a:endParaRPr lang="en-US" altLang="en-US" sz="1800" dirty="0">
              <a:solidFill>
                <a:srgbClr val="010000"/>
              </a:solidFill>
            </a:endParaRPr>
          </a:p>
        </p:txBody>
      </p:sp>
      <p:sp>
        <p:nvSpPr>
          <p:cNvPr id="5" name="Rectangle 5"/>
          <p:cNvSpPr>
            <a:spLocks noChangeArrowheads="1"/>
          </p:cNvSpPr>
          <p:nvPr/>
        </p:nvSpPr>
        <p:spPr bwMode="auto">
          <a:xfrm>
            <a:off x="0" y="0"/>
            <a:ext cx="508000" cy="6858000"/>
          </a:xfrm>
          <a:prstGeom prst="rect">
            <a:avLst/>
          </a:prstGeom>
          <a:solidFill>
            <a:schemeClr val="accent2"/>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0" hangingPunct="0">
              <a:defRPr/>
            </a:pPr>
            <a:endParaRPr lang="en-US" altLang="en-US" sz="1800" dirty="0">
              <a:solidFill>
                <a:srgbClr val="010000"/>
              </a:solidFill>
            </a:endParaRPr>
          </a:p>
        </p:txBody>
      </p:sp>
      <p:sp>
        <p:nvSpPr>
          <p:cNvPr id="6" name="Rectangle 6"/>
          <p:cNvSpPr>
            <a:spLocks noChangeArrowheads="1"/>
          </p:cNvSpPr>
          <p:nvPr/>
        </p:nvSpPr>
        <p:spPr bwMode="auto">
          <a:xfrm>
            <a:off x="0" y="0"/>
            <a:ext cx="508000" cy="2286000"/>
          </a:xfrm>
          <a:prstGeom prst="rect">
            <a:avLst/>
          </a:prstGeom>
          <a:solidFill>
            <a:schemeClr val="accent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0" hangingPunct="0">
              <a:defRPr/>
            </a:pPr>
            <a:endParaRPr lang="en-US" altLang="en-US" sz="1800" dirty="0">
              <a:solidFill>
                <a:srgbClr val="010000"/>
              </a:solidFill>
            </a:endParaRPr>
          </a:p>
        </p:txBody>
      </p:sp>
      <p:sp>
        <p:nvSpPr>
          <p:cNvPr id="109571" name="Rectangle 3"/>
          <p:cNvSpPr>
            <a:spLocks noGrp="1" noChangeArrowheads="1"/>
          </p:cNvSpPr>
          <p:nvPr>
            <p:ph type="ctrTitle"/>
          </p:nvPr>
        </p:nvSpPr>
        <p:spPr>
          <a:xfrm>
            <a:off x="1219200" y="1524000"/>
            <a:ext cx="10363200" cy="1143000"/>
          </a:xfrm>
        </p:spPr>
        <p:txBody>
          <a:bodyPr/>
          <a:lstStyle>
            <a:lvl1pPr>
              <a:defRPr sz="4800"/>
            </a:lvl1pPr>
          </a:lstStyle>
          <a:p>
            <a:pPr lvl="0"/>
            <a:r>
              <a:rPr lang="en-US" altLang="en-US" noProof="0"/>
              <a:t>Click to edit Master Title Style</a:t>
            </a:r>
          </a:p>
        </p:txBody>
      </p:sp>
      <p:sp>
        <p:nvSpPr>
          <p:cNvPr id="109572" name="Rectangle 4"/>
          <p:cNvSpPr>
            <a:spLocks noGrp="1" noChangeArrowheads="1"/>
          </p:cNvSpPr>
          <p:nvPr>
            <p:ph type="subTitle" idx="1"/>
          </p:nvPr>
        </p:nvSpPr>
        <p:spPr>
          <a:xfrm>
            <a:off x="1219200" y="3276600"/>
            <a:ext cx="8534400" cy="1752600"/>
          </a:xfrm>
          <a:effectLst>
            <a:outerShdw dist="81320" dir="2319588" algn="ctr" rotWithShape="0">
              <a:srgbClr val="808080"/>
            </a:outerShdw>
          </a:effectLst>
        </p:spPr>
        <p:txBody>
          <a:bodyPr/>
          <a:lstStyle>
            <a:lvl1pPr marL="0" indent="0">
              <a:buFontTx/>
              <a:buNone/>
              <a:defRPr/>
            </a:lvl1pPr>
          </a:lstStyle>
          <a:p>
            <a:pPr lvl="0"/>
            <a:r>
              <a:rPr lang="en-US" altLang="en-US" noProof="0"/>
              <a:t>Click to edit Master subtitle style</a:t>
            </a:r>
          </a:p>
        </p:txBody>
      </p:sp>
      <p:sp>
        <p:nvSpPr>
          <p:cNvPr id="7" name="Rectangle 7"/>
          <p:cNvSpPr>
            <a:spLocks noGrp="1" noChangeArrowheads="1"/>
          </p:cNvSpPr>
          <p:nvPr>
            <p:ph type="dt" sz="half" idx="10"/>
          </p:nvPr>
        </p:nvSpPr>
        <p:spPr/>
        <p:txBody>
          <a:bodyPr/>
          <a:lstStyle>
            <a:lvl1pPr>
              <a:defRPr/>
            </a:lvl1pPr>
          </a:lstStyle>
          <a:p>
            <a:pPr>
              <a:defRPr/>
            </a:pPr>
            <a:endParaRPr lang="en-US" altLang="en-US" dirty="0"/>
          </a:p>
        </p:txBody>
      </p:sp>
      <p:sp>
        <p:nvSpPr>
          <p:cNvPr id="8" name="Rectangle 8"/>
          <p:cNvSpPr>
            <a:spLocks noGrp="1" noChangeArrowheads="1"/>
          </p:cNvSpPr>
          <p:nvPr>
            <p:ph type="ftr" sz="quarter" idx="11"/>
          </p:nvPr>
        </p:nvSpPr>
        <p:spPr/>
        <p:txBody>
          <a:bodyPr/>
          <a:lstStyle>
            <a:lvl1pPr>
              <a:defRPr/>
            </a:lvl1pPr>
          </a:lstStyle>
          <a:p>
            <a:pPr>
              <a:defRPr/>
            </a:pPr>
            <a:endParaRPr lang="en-US" altLang="en-US" dirty="0"/>
          </a:p>
        </p:txBody>
      </p:sp>
      <p:sp>
        <p:nvSpPr>
          <p:cNvPr id="9" name="Rectangle 9"/>
          <p:cNvSpPr>
            <a:spLocks noGrp="1" noChangeArrowheads="1"/>
          </p:cNvSpPr>
          <p:nvPr>
            <p:ph type="sldNum" sz="quarter" idx="12"/>
          </p:nvPr>
        </p:nvSpPr>
        <p:spPr/>
        <p:txBody>
          <a:bodyPr/>
          <a:lstStyle>
            <a:lvl1pPr>
              <a:defRPr/>
            </a:lvl1pPr>
          </a:lstStyle>
          <a:p>
            <a:pPr>
              <a:defRPr/>
            </a:pPr>
            <a:fld id="{EF9F6AD6-08EB-413C-9B24-A0A7204E0FE9}" type="slidenum">
              <a:rPr lang="en-US" altLang="en-US"/>
              <a:pPr>
                <a:defRPr/>
              </a:pPr>
              <a:t>‹#›</a:t>
            </a:fld>
            <a:endParaRPr lang="en-US" altLang="en-US" dirty="0"/>
          </a:p>
        </p:txBody>
      </p:sp>
    </p:spTree>
    <p:extLst>
      <p:ext uri="{BB962C8B-B14F-4D97-AF65-F5344CB8AC3E}">
        <p14:creationId xmlns:p14="http://schemas.microsoft.com/office/powerpoint/2010/main" val="410111375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8"/>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9"/>
          <p:cNvSpPr>
            <a:spLocks noGrp="1" noChangeArrowheads="1"/>
          </p:cNvSpPr>
          <p:nvPr>
            <p:ph type="sldNum" sz="quarter" idx="12"/>
          </p:nvPr>
        </p:nvSpPr>
        <p:spPr>
          <a:ln/>
        </p:spPr>
        <p:txBody>
          <a:bodyPr/>
          <a:lstStyle>
            <a:lvl1pPr>
              <a:defRPr/>
            </a:lvl1pPr>
          </a:lstStyle>
          <a:p>
            <a:pPr>
              <a:defRPr/>
            </a:pPr>
            <a:fld id="{EAA23119-06A2-4268-BFA5-CEAE4051551A}" type="slidenum">
              <a:rPr lang="en-US" altLang="en-US"/>
              <a:pPr>
                <a:defRPr/>
              </a:pPr>
              <a:t>‹#›</a:t>
            </a:fld>
            <a:endParaRPr lang="en-US" altLang="en-US" dirty="0"/>
          </a:p>
        </p:txBody>
      </p:sp>
    </p:spTree>
    <p:extLst>
      <p:ext uri="{BB962C8B-B14F-4D97-AF65-F5344CB8AC3E}">
        <p14:creationId xmlns:p14="http://schemas.microsoft.com/office/powerpoint/2010/main" val="28890187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8"/>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9"/>
          <p:cNvSpPr>
            <a:spLocks noGrp="1" noChangeArrowheads="1"/>
          </p:cNvSpPr>
          <p:nvPr>
            <p:ph type="sldNum" sz="quarter" idx="12"/>
          </p:nvPr>
        </p:nvSpPr>
        <p:spPr>
          <a:ln/>
        </p:spPr>
        <p:txBody>
          <a:bodyPr/>
          <a:lstStyle>
            <a:lvl1pPr>
              <a:defRPr/>
            </a:lvl1pPr>
          </a:lstStyle>
          <a:p>
            <a:pPr>
              <a:defRPr/>
            </a:pPr>
            <a:fld id="{16C63139-54C4-49CD-B8C0-E8A36994B937}" type="slidenum">
              <a:rPr lang="en-US" altLang="en-US"/>
              <a:pPr>
                <a:defRPr/>
              </a:pPr>
              <a:t>‹#›</a:t>
            </a:fld>
            <a:endParaRPr lang="en-US" altLang="en-US" dirty="0"/>
          </a:p>
        </p:txBody>
      </p:sp>
    </p:spTree>
    <p:extLst>
      <p:ext uri="{BB962C8B-B14F-4D97-AF65-F5344CB8AC3E}">
        <p14:creationId xmlns:p14="http://schemas.microsoft.com/office/powerpoint/2010/main" val="268624373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2286000"/>
            <a:ext cx="49276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50000" y="2286000"/>
            <a:ext cx="49276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8"/>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9"/>
          <p:cNvSpPr>
            <a:spLocks noGrp="1" noChangeArrowheads="1"/>
          </p:cNvSpPr>
          <p:nvPr>
            <p:ph type="sldNum" sz="quarter" idx="12"/>
          </p:nvPr>
        </p:nvSpPr>
        <p:spPr>
          <a:ln/>
        </p:spPr>
        <p:txBody>
          <a:bodyPr/>
          <a:lstStyle>
            <a:lvl1pPr>
              <a:defRPr/>
            </a:lvl1pPr>
          </a:lstStyle>
          <a:p>
            <a:pPr>
              <a:defRPr/>
            </a:pPr>
            <a:fld id="{B08A36E8-3322-47A7-A6B1-0F3380CD60A8}" type="slidenum">
              <a:rPr lang="en-US" altLang="en-US"/>
              <a:pPr>
                <a:defRPr/>
              </a:pPr>
              <a:t>‹#›</a:t>
            </a:fld>
            <a:endParaRPr lang="en-US" altLang="en-US" dirty="0"/>
          </a:p>
        </p:txBody>
      </p:sp>
    </p:spTree>
    <p:extLst>
      <p:ext uri="{BB962C8B-B14F-4D97-AF65-F5344CB8AC3E}">
        <p14:creationId xmlns:p14="http://schemas.microsoft.com/office/powerpoint/2010/main" val="13974627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dirty="0"/>
          </a:p>
        </p:txBody>
      </p:sp>
      <p:sp>
        <p:nvSpPr>
          <p:cNvPr id="6" name="Rectangle 28"/>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29"/>
          <p:cNvSpPr>
            <a:spLocks noGrp="1" noChangeArrowheads="1"/>
          </p:cNvSpPr>
          <p:nvPr>
            <p:ph type="sldNum" sz="quarter" idx="12"/>
          </p:nvPr>
        </p:nvSpPr>
        <p:spPr>
          <a:ln/>
        </p:spPr>
        <p:txBody>
          <a:bodyPr/>
          <a:lstStyle>
            <a:lvl1pPr>
              <a:defRPr/>
            </a:lvl1pPr>
          </a:lstStyle>
          <a:p>
            <a:pPr>
              <a:defRPr/>
            </a:pPr>
            <a:fld id="{91B2D773-9A24-4664-91E6-4A6E449D85F8}" type="slidenum">
              <a:rPr lang="en-US"/>
              <a:pPr>
                <a:defRPr/>
              </a:pPr>
              <a:t>‹#›</a:t>
            </a:fld>
            <a:endParaRPr lang="en-US" dirty="0"/>
          </a:p>
        </p:txBody>
      </p:sp>
    </p:spTree>
    <p:extLst>
      <p:ext uri="{BB962C8B-B14F-4D97-AF65-F5344CB8AC3E}">
        <p14:creationId xmlns:p14="http://schemas.microsoft.com/office/powerpoint/2010/main" val="418118115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ltLang="en-US" dirty="0"/>
          </a:p>
        </p:txBody>
      </p:sp>
      <p:sp>
        <p:nvSpPr>
          <p:cNvPr id="8" name="Rectangle 8"/>
          <p:cNvSpPr>
            <a:spLocks noGrp="1" noChangeArrowheads="1"/>
          </p:cNvSpPr>
          <p:nvPr>
            <p:ph type="ftr" sz="quarter" idx="11"/>
          </p:nvPr>
        </p:nvSpPr>
        <p:spPr>
          <a:ln/>
        </p:spPr>
        <p:txBody>
          <a:bodyPr/>
          <a:lstStyle>
            <a:lvl1pPr>
              <a:defRPr/>
            </a:lvl1pPr>
          </a:lstStyle>
          <a:p>
            <a:pPr>
              <a:defRPr/>
            </a:pPr>
            <a:endParaRPr lang="en-US" altLang="en-US" dirty="0"/>
          </a:p>
        </p:txBody>
      </p:sp>
      <p:sp>
        <p:nvSpPr>
          <p:cNvPr id="9" name="Rectangle 9"/>
          <p:cNvSpPr>
            <a:spLocks noGrp="1" noChangeArrowheads="1"/>
          </p:cNvSpPr>
          <p:nvPr>
            <p:ph type="sldNum" sz="quarter" idx="12"/>
          </p:nvPr>
        </p:nvSpPr>
        <p:spPr>
          <a:ln/>
        </p:spPr>
        <p:txBody>
          <a:bodyPr/>
          <a:lstStyle>
            <a:lvl1pPr>
              <a:defRPr/>
            </a:lvl1pPr>
          </a:lstStyle>
          <a:p>
            <a:pPr>
              <a:defRPr/>
            </a:pPr>
            <a:fld id="{3C5CD3B8-D35A-49F5-BB13-43496E29031E}" type="slidenum">
              <a:rPr lang="en-US" altLang="en-US"/>
              <a:pPr>
                <a:defRPr/>
              </a:pPr>
              <a:t>‹#›</a:t>
            </a:fld>
            <a:endParaRPr lang="en-US" altLang="en-US" dirty="0"/>
          </a:p>
        </p:txBody>
      </p:sp>
    </p:spTree>
    <p:extLst>
      <p:ext uri="{BB962C8B-B14F-4D97-AF65-F5344CB8AC3E}">
        <p14:creationId xmlns:p14="http://schemas.microsoft.com/office/powerpoint/2010/main" val="4103341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8"/>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9"/>
          <p:cNvSpPr>
            <a:spLocks noGrp="1" noChangeArrowheads="1"/>
          </p:cNvSpPr>
          <p:nvPr>
            <p:ph type="sldNum" sz="quarter" idx="12"/>
          </p:nvPr>
        </p:nvSpPr>
        <p:spPr>
          <a:ln/>
        </p:spPr>
        <p:txBody>
          <a:bodyPr/>
          <a:lstStyle>
            <a:lvl1pPr>
              <a:defRPr/>
            </a:lvl1pPr>
          </a:lstStyle>
          <a:p>
            <a:pPr>
              <a:defRPr/>
            </a:pPr>
            <a:fld id="{056B6B43-41F3-4800-96EB-D8F726107824}" type="slidenum">
              <a:rPr lang="en-US" altLang="en-US"/>
              <a:pPr>
                <a:defRPr/>
              </a:pPr>
              <a:t>‹#›</a:t>
            </a:fld>
            <a:endParaRPr lang="en-US" altLang="en-US" dirty="0"/>
          </a:p>
        </p:txBody>
      </p:sp>
    </p:spTree>
    <p:extLst>
      <p:ext uri="{BB962C8B-B14F-4D97-AF65-F5344CB8AC3E}">
        <p14:creationId xmlns:p14="http://schemas.microsoft.com/office/powerpoint/2010/main" val="192072932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ltLang="en-US" dirty="0"/>
          </a:p>
        </p:txBody>
      </p:sp>
      <p:sp>
        <p:nvSpPr>
          <p:cNvPr id="3" name="Rectangle 8"/>
          <p:cNvSpPr>
            <a:spLocks noGrp="1" noChangeArrowheads="1"/>
          </p:cNvSpPr>
          <p:nvPr>
            <p:ph type="ftr" sz="quarter" idx="11"/>
          </p:nvPr>
        </p:nvSpPr>
        <p:spPr>
          <a:ln/>
        </p:spPr>
        <p:txBody>
          <a:bodyPr/>
          <a:lstStyle>
            <a:lvl1pPr>
              <a:defRPr/>
            </a:lvl1pPr>
          </a:lstStyle>
          <a:p>
            <a:pPr>
              <a:defRPr/>
            </a:pPr>
            <a:endParaRPr lang="en-US" altLang="en-US" dirty="0"/>
          </a:p>
        </p:txBody>
      </p:sp>
      <p:sp>
        <p:nvSpPr>
          <p:cNvPr id="4" name="Rectangle 9"/>
          <p:cNvSpPr>
            <a:spLocks noGrp="1" noChangeArrowheads="1"/>
          </p:cNvSpPr>
          <p:nvPr>
            <p:ph type="sldNum" sz="quarter" idx="12"/>
          </p:nvPr>
        </p:nvSpPr>
        <p:spPr>
          <a:ln/>
        </p:spPr>
        <p:txBody>
          <a:bodyPr/>
          <a:lstStyle>
            <a:lvl1pPr>
              <a:defRPr/>
            </a:lvl1pPr>
          </a:lstStyle>
          <a:p>
            <a:pPr>
              <a:defRPr/>
            </a:pPr>
            <a:fld id="{C4448E63-136C-4A3D-B93A-2AA466382921}" type="slidenum">
              <a:rPr lang="en-US" altLang="en-US"/>
              <a:pPr>
                <a:defRPr/>
              </a:pPr>
              <a:t>‹#›</a:t>
            </a:fld>
            <a:endParaRPr lang="en-US" altLang="en-US" dirty="0"/>
          </a:p>
        </p:txBody>
      </p:sp>
    </p:spTree>
    <p:extLst>
      <p:ext uri="{BB962C8B-B14F-4D97-AF65-F5344CB8AC3E}">
        <p14:creationId xmlns:p14="http://schemas.microsoft.com/office/powerpoint/2010/main" val="234677509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8"/>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9"/>
          <p:cNvSpPr>
            <a:spLocks noGrp="1" noChangeArrowheads="1"/>
          </p:cNvSpPr>
          <p:nvPr>
            <p:ph type="sldNum" sz="quarter" idx="12"/>
          </p:nvPr>
        </p:nvSpPr>
        <p:spPr>
          <a:ln/>
        </p:spPr>
        <p:txBody>
          <a:bodyPr/>
          <a:lstStyle>
            <a:lvl1pPr>
              <a:defRPr/>
            </a:lvl1pPr>
          </a:lstStyle>
          <a:p>
            <a:pPr>
              <a:defRPr/>
            </a:pPr>
            <a:fld id="{5AF8D935-20CB-4420-B5FB-D6BACC79D079}" type="slidenum">
              <a:rPr lang="en-US" altLang="en-US"/>
              <a:pPr>
                <a:defRPr/>
              </a:pPr>
              <a:t>‹#›</a:t>
            </a:fld>
            <a:endParaRPr lang="en-US" altLang="en-US" dirty="0"/>
          </a:p>
        </p:txBody>
      </p:sp>
    </p:spTree>
    <p:extLst>
      <p:ext uri="{BB962C8B-B14F-4D97-AF65-F5344CB8AC3E}">
        <p14:creationId xmlns:p14="http://schemas.microsoft.com/office/powerpoint/2010/main" val="329868895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8"/>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9"/>
          <p:cNvSpPr>
            <a:spLocks noGrp="1" noChangeArrowheads="1"/>
          </p:cNvSpPr>
          <p:nvPr>
            <p:ph type="sldNum" sz="quarter" idx="12"/>
          </p:nvPr>
        </p:nvSpPr>
        <p:spPr>
          <a:ln/>
        </p:spPr>
        <p:txBody>
          <a:bodyPr/>
          <a:lstStyle>
            <a:lvl1pPr>
              <a:defRPr/>
            </a:lvl1pPr>
          </a:lstStyle>
          <a:p>
            <a:pPr>
              <a:defRPr/>
            </a:pPr>
            <a:fld id="{DAD2E01B-CD82-4CC0-A916-6A3752F4F665}" type="slidenum">
              <a:rPr lang="en-US" altLang="en-US"/>
              <a:pPr>
                <a:defRPr/>
              </a:pPr>
              <a:t>‹#›</a:t>
            </a:fld>
            <a:endParaRPr lang="en-US" altLang="en-US" dirty="0"/>
          </a:p>
        </p:txBody>
      </p:sp>
    </p:spTree>
    <p:extLst>
      <p:ext uri="{BB962C8B-B14F-4D97-AF65-F5344CB8AC3E}">
        <p14:creationId xmlns:p14="http://schemas.microsoft.com/office/powerpoint/2010/main" val="97577461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8"/>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9"/>
          <p:cNvSpPr>
            <a:spLocks noGrp="1" noChangeArrowheads="1"/>
          </p:cNvSpPr>
          <p:nvPr>
            <p:ph type="sldNum" sz="quarter" idx="12"/>
          </p:nvPr>
        </p:nvSpPr>
        <p:spPr>
          <a:ln/>
        </p:spPr>
        <p:txBody>
          <a:bodyPr/>
          <a:lstStyle>
            <a:lvl1pPr>
              <a:defRPr/>
            </a:lvl1pPr>
          </a:lstStyle>
          <a:p>
            <a:pPr>
              <a:defRPr/>
            </a:pPr>
            <a:fld id="{14869C01-7DB8-47D9-9A9A-0E19A8186FAE}" type="slidenum">
              <a:rPr lang="en-US" altLang="en-US"/>
              <a:pPr>
                <a:defRPr/>
              </a:pPr>
              <a:t>‹#›</a:t>
            </a:fld>
            <a:endParaRPr lang="en-US" altLang="en-US" dirty="0"/>
          </a:p>
        </p:txBody>
      </p:sp>
    </p:spTree>
    <p:extLst>
      <p:ext uri="{BB962C8B-B14F-4D97-AF65-F5344CB8AC3E}">
        <p14:creationId xmlns:p14="http://schemas.microsoft.com/office/powerpoint/2010/main" val="324184137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63000" y="609600"/>
            <a:ext cx="251460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609600"/>
            <a:ext cx="734060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8"/>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9"/>
          <p:cNvSpPr>
            <a:spLocks noGrp="1" noChangeArrowheads="1"/>
          </p:cNvSpPr>
          <p:nvPr>
            <p:ph type="sldNum" sz="quarter" idx="12"/>
          </p:nvPr>
        </p:nvSpPr>
        <p:spPr>
          <a:ln/>
        </p:spPr>
        <p:txBody>
          <a:bodyPr/>
          <a:lstStyle>
            <a:lvl1pPr>
              <a:defRPr/>
            </a:lvl1pPr>
          </a:lstStyle>
          <a:p>
            <a:pPr>
              <a:defRPr/>
            </a:pPr>
            <a:fld id="{190A406B-09D3-42FB-BFE3-DA135BBFB61C}" type="slidenum">
              <a:rPr lang="en-US" altLang="en-US"/>
              <a:pPr>
                <a:defRPr/>
              </a:pPr>
              <a:t>‹#›</a:t>
            </a:fld>
            <a:endParaRPr lang="en-US" altLang="en-US" dirty="0"/>
          </a:p>
        </p:txBody>
      </p:sp>
    </p:spTree>
    <p:extLst>
      <p:ext uri="{BB962C8B-B14F-4D97-AF65-F5344CB8AC3E}">
        <p14:creationId xmlns:p14="http://schemas.microsoft.com/office/powerpoint/2010/main" val="342836517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219200" y="609600"/>
            <a:ext cx="9753600" cy="1143000"/>
          </a:xfrm>
        </p:spPr>
        <p:txBody>
          <a:bodyPr/>
          <a:lstStyle/>
          <a:p>
            <a:r>
              <a:rPr lang="en-US"/>
              <a:t>Click to edit Master title style</a:t>
            </a:r>
          </a:p>
        </p:txBody>
      </p:sp>
      <p:sp>
        <p:nvSpPr>
          <p:cNvPr id="3" name="Content Placeholder 2"/>
          <p:cNvSpPr>
            <a:spLocks noGrp="1"/>
          </p:cNvSpPr>
          <p:nvPr>
            <p:ph sz="half" idx="1"/>
          </p:nvPr>
        </p:nvSpPr>
        <p:spPr>
          <a:xfrm>
            <a:off x="1219200" y="2286000"/>
            <a:ext cx="492760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50000" y="2286000"/>
            <a:ext cx="492760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8"/>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9"/>
          <p:cNvSpPr>
            <a:spLocks noGrp="1" noChangeArrowheads="1"/>
          </p:cNvSpPr>
          <p:nvPr>
            <p:ph type="sldNum" sz="quarter" idx="12"/>
          </p:nvPr>
        </p:nvSpPr>
        <p:spPr>
          <a:ln/>
        </p:spPr>
        <p:txBody>
          <a:bodyPr/>
          <a:lstStyle>
            <a:lvl1pPr>
              <a:defRPr/>
            </a:lvl1pPr>
          </a:lstStyle>
          <a:p>
            <a:pPr>
              <a:defRPr/>
            </a:pPr>
            <a:fld id="{99E52AB6-DB80-496C-BFE5-EBD2D4FBF22E}" type="slidenum">
              <a:rPr lang="en-US" altLang="en-US"/>
              <a:pPr>
                <a:defRPr/>
              </a:pPr>
              <a:t>‹#›</a:t>
            </a:fld>
            <a:endParaRPr lang="en-US" altLang="en-US" dirty="0"/>
          </a:p>
        </p:txBody>
      </p:sp>
    </p:spTree>
    <p:extLst>
      <p:ext uri="{BB962C8B-B14F-4D97-AF65-F5344CB8AC3E}">
        <p14:creationId xmlns:p14="http://schemas.microsoft.com/office/powerpoint/2010/main" val="61854424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10" descr="pla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1" y="2286001"/>
            <a:ext cx="5653617" cy="474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 name="Rectangle 2"/>
          <p:cNvSpPr>
            <a:spLocks noGrp="1" noChangeArrowheads="1"/>
          </p:cNvSpPr>
          <p:nvPr>
            <p:ph type="ctrTitle"/>
          </p:nvPr>
        </p:nvSpPr>
        <p:spPr>
          <a:xfrm>
            <a:off x="406400" y="1066800"/>
            <a:ext cx="9245600" cy="1143000"/>
          </a:xfrm>
          <a:effectLst>
            <a:outerShdw dist="28398" dir="3806097" algn="ctr" rotWithShape="0">
              <a:schemeClr val="bg2"/>
            </a:outerShdw>
          </a:effectLst>
        </p:spPr>
        <p:txBody>
          <a:bodyPr/>
          <a:lstStyle>
            <a:lvl1pPr>
              <a:defRPr b="0"/>
            </a:lvl1pPr>
          </a:lstStyle>
          <a:p>
            <a:pPr lvl="0"/>
            <a:r>
              <a:rPr lang="en-US" altLang="en-US" noProof="0"/>
              <a:t>Click to edit Master title style</a:t>
            </a:r>
          </a:p>
        </p:txBody>
      </p:sp>
      <p:sp>
        <p:nvSpPr>
          <p:cNvPr id="2051" name="Rectangle 3"/>
          <p:cNvSpPr>
            <a:spLocks noGrp="1" noChangeArrowheads="1"/>
          </p:cNvSpPr>
          <p:nvPr>
            <p:ph type="subTitle" idx="1"/>
          </p:nvPr>
        </p:nvSpPr>
        <p:spPr>
          <a:xfrm>
            <a:off x="812800" y="2438400"/>
            <a:ext cx="8534400" cy="1295400"/>
          </a:xfrm>
          <a:effectLst>
            <a:outerShdw dist="17961" dir="2700000" algn="ctr" rotWithShape="0">
              <a:schemeClr val="bg2"/>
            </a:outerShdw>
          </a:effectLst>
        </p:spPr>
        <p:txBody>
          <a:bodyPr/>
          <a:lstStyle>
            <a:lvl1pPr marL="0" indent="0" algn="ctr">
              <a:buFontTx/>
              <a:buNone/>
              <a:defRPr b="1"/>
            </a:lvl1pPr>
          </a:lstStyle>
          <a:p>
            <a:pPr lvl="0"/>
            <a:r>
              <a:rPr lang="en-US" altLang="en-US" noProof="0"/>
              <a:t>Click to edit Master subtitle style</a:t>
            </a:r>
          </a:p>
        </p:txBody>
      </p:sp>
      <p:sp>
        <p:nvSpPr>
          <p:cNvPr id="5" name="Rectangle 4"/>
          <p:cNvSpPr>
            <a:spLocks noGrp="1" noChangeArrowheads="1"/>
          </p:cNvSpPr>
          <p:nvPr>
            <p:ph type="dt" sz="half" idx="10"/>
          </p:nvPr>
        </p:nvSpPr>
        <p:spPr/>
        <p:txBody>
          <a:bodyPr/>
          <a:lstStyle>
            <a:lvl1pPr>
              <a:defRPr/>
            </a:lvl1pPr>
          </a:lstStyle>
          <a:p>
            <a:pPr>
              <a:defRPr/>
            </a:pPr>
            <a:endParaRPr lang="en-US" altLang="en-US" dirty="0">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ltLang="en-US" dirty="0">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5C9B6953-2FD0-4CD7-AE76-78E4D332CC7E}"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358551962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380DE07-6CBC-4838-829C-7339B1C70072}"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39788607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dirty="0"/>
          </a:p>
        </p:txBody>
      </p:sp>
      <p:sp>
        <p:nvSpPr>
          <p:cNvPr id="6" name="Rectangle 28"/>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29"/>
          <p:cNvSpPr>
            <a:spLocks noGrp="1" noChangeArrowheads="1"/>
          </p:cNvSpPr>
          <p:nvPr>
            <p:ph type="sldNum" sz="quarter" idx="12"/>
          </p:nvPr>
        </p:nvSpPr>
        <p:spPr>
          <a:ln/>
        </p:spPr>
        <p:txBody>
          <a:bodyPr/>
          <a:lstStyle>
            <a:lvl1pPr>
              <a:defRPr/>
            </a:lvl1pPr>
          </a:lstStyle>
          <a:p>
            <a:pPr>
              <a:defRPr/>
            </a:pPr>
            <a:fld id="{9FF80989-1DEF-46F2-959F-E0DA4942781E}" type="slidenum">
              <a:rPr lang="en-US"/>
              <a:pPr>
                <a:defRPr/>
              </a:pPr>
              <a:t>‹#›</a:t>
            </a:fld>
            <a:endParaRPr lang="en-US" dirty="0"/>
          </a:p>
        </p:txBody>
      </p:sp>
    </p:spTree>
    <p:extLst>
      <p:ext uri="{BB962C8B-B14F-4D97-AF65-F5344CB8AC3E}">
        <p14:creationId xmlns:p14="http://schemas.microsoft.com/office/powerpoint/2010/main" val="425804352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BF1F7DE-6BFF-42EA-852B-AE99ABB0D350}"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57627476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B725E02-8E09-4A6D-9747-209ADC8F9A30}"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25657947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B991B2C-641C-4E0F-9772-99F2B5FB53DE}"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264512673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7168DC4-A66F-4EFB-9B7A-7056FAF45304}"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13741827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D748865-34B3-4F62-93B5-1B8C11CEF97B}"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108167051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4D7310A-F21B-4613-91F2-AAB5DA728B0A}"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206873119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2B27CF8-7FDD-4224-B0CF-C61B6AD2BB9A}"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44349593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620D133-D721-4365-9B91-45C6FA909810}"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91270280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48BC135-296F-4FBD-A0F4-83C1B7D2461E}"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105012674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7" descr="pla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1" y="2286001"/>
            <a:ext cx="5653617" cy="474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1346" name="Rectangle 2"/>
          <p:cNvSpPr>
            <a:spLocks noGrp="1" noChangeArrowheads="1"/>
          </p:cNvSpPr>
          <p:nvPr>
            <p:ph type="ctrTitle"/>
          </p:nvPr>
        </p:nvSpPr>
        <p:spPr>
          <a:xfrm>
            <a:off x="406400" y="1066800"/>
            <a:ext cx="9245600" cy="1143000"/>
          </a:xfrm>
          <a:effectLst>
            <a:outerShdw dist="28398" dir="3806097" algn="ctr" rotWithShape="0">
              <a:schemeClr val="bg2"/>
            </a:outerShdw>
          </a:effectLst>
        </p:spPr>
        <p:txBody>
          <a:bodyPr/>
          <a:lstStyle>
            <a:lvl1pPr>
              <a:defRPr b="0"/>
            </a:lvl1pPr>
          </a:lstStyle>
          <a:p>
            <a:pPr lvl="0"/>
            <a:r>
              <a:rPr lang="en-US" noProof="0"/>
              <a:t>Click to edit Master title style</a:t>
            </a:r>
          </a:p>
        </p:txBody>
      </p:sp>
      <p:sp>
        <p:nvSpPr>
          <p:cNvPr id="441347" name="Rectangle 3"/>
          <p:cNvSpPr>
            <a:spLocks noGrp="1" noChangeArrowheads="1"/>
          </p:cNvSpPr>
          <p:nvPr>
            <p:ph type="subTitle" idx="1"/>
          </p:nvPr>
        </p:nvSpPr>
        <p:spPr>
          <a:xfrm>
            <a:off x="812800" y="2438400"/>
            <a:ext cx="8534400" cy="1295400"/>
          </a:xfrm>
          <a:effectLst>
            <a:outerShdw dist="17961" dir="2700000" algn="ctr" rotWithShape="0">
              <a:schemeClr val="bg2"/>
            </a:outerShdw>
          </a:effectLst>
        </p:spPr>
        <p:txBody>
          <a:bodyPr/>
          <a:lstStyle>
            <a:lvl1pPr marL="0" indent="0" algn="ctr">
              <a:buFontTx/>
              <a:buNone/>
              <a:defRPr b="1"/>
            </a:lvl1pPr>
          </a:lstStyle>
          <a:p>
            <a:pPr lvl="0"/>
            <a:r>
              <a:rPr lang="en-US" noProof="0"/>
              <a:t>Click to edit Master subtitle style</a:t>
            </a:r>
          </a:p>
        </p:txBody>
      </p:sp>
      <p:sp>
        <p:nvSpPr>
          <p:cNvPr id="5" name="Rectangle 4"/>
          <p:cNvSpPr>
            <a:spLocks noGrp="1" noChangeArrowheads="1"/>
          </p:cNvSpPr>
          <p:nvPr>
            <p:ph type="dt" sz="half" idx="10"/>
          </p:nvPr>
        </p:nvSpPr>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723D38F1-CEFA-4F70-B50D-F041D0EB3FD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087883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slideLayout" Target="../slideLayouts/slideLayout122.xml"/><Relationship Id="rId18" Type="http://schemas.openxmlformats.org/officeDocument/2006/relationships/slideLayout" Target="../slideLayouts/slideLayout127.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17" Type="http://schemas.openxmlformats.org/officeDocument/2006/relationships/slideLayout" Target="../slideLayouts/slideLayout126.xml"/><Relationship Id="rId2" Type="http://schemas.openxmlformats.org/officeDocument/2006/relationships/slideLayout" Target="../slideLayouts/slideLayout111.xml"/><Relationship Id="rId16" Type="http://schemas.openxmlformats.org/officeDocument/2006/relationships/slideLayout" Target="../slideLayouts/slideLayout125.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5" Type="http://schemas.openxmlformats.org/officeDocument/2006/relationships/slideLayout" Target="../slideLayouts/slideLayout124.xml"/><Relationship Id="rId10" Type="http://schemas.openxmlformats.org/officeDocument/2006/relationships/slideLayout" Target="../slideLayouts/slideLayout119.xml"/><Relationship Id="rId19" Type="http://schemas.openxmlformats.org/officeDocument/2006/relationships/theme" Target="../theme/theme10.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slideLayout" Target="../slideLayouts/slideLayout12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theme" Target="../theme/theme7.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image" Target="../media/image1.jpeg"/><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8.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image" Target="../media/image4.jpeg"/><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theme" Target="../theme/theme9.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1" y="-4763"/>
            <a:ext cx="1418167" cy="6858001"/>
            <a:chOff x="0" y="-3"/>
            <a:chExt cx="670"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559" y="-993"/>
                <a:ext cx="624" cy="5745"/>
              </a:xfrm>
              <a:custGeom>
                <a:avLst/>
                <a:gdLst>
                  <a:gd name="T0" fmla="*/ 0 w 1000"/>
                  <a:gd name="T1" fmla="*/ 0 h 720"/>
                  <a:gd name="T2" fmla="*/ 0 w 1000"/>
                  <a:gd name="T3" fmla="*/ 2147483647 h 720"/>
                  <a:gd name="T4" fmla="*/ 4 w 1000"/>
                  <a:gd name="T5" fmla="*/ 2147483647 h 720"/>
                  <a:gd name="T6" fmla="*/ 4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2400" dirty="0"/>
              </a:p>
            </p:txBody>
          </p:sp>
          <p:sp>
            <p:nvSpPr>
              <p:cNvPr id="1036" name="Freeform 5"/>
              <p:cNvSpPr>
                <a:spLocks/>
              </p:cNvSpPr>
              <p:nvPr/>
            </p:nvSpPr>
            <p:spPr bwMode="ltGray">
              <a:xfrm rot="-5400000">
                <a:off x="1323" y="1669"/>
                <a:ext cx="624" cy="421"/>
              </a:xfrm>
              <a:custGeom>
                <a:avLst/>
                <a:gdLst>
                  <a:gd name="T0" fmla="*/ 0 w 624"/>
                  <a:gd name="T1" fmla="*/ 0 h 317"/>
                  <a:gd name="T2" fmla="*/ 0 w 624"/>
                  <a:gd name="T3" fmla="*/ 8176 h 317"/>
                  <a:gd name="T4" fmla="*/ 624 w 624"/>
                  <a:gd name="T5" fmla="*/ 817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2400" dirty="0"/>
              </a:p>
            </p:txBody>
          </p:sp>
          <p:sp>
            <p:nvSpPr>
              <p:cNvPr id="1037" name="Freeform 6"/>
              <p:cNvSpPr>
                <a:spLocks/>
              </p:cNvSpPr>
              <p:nvPr/>
            </p:nvSpPr>
            <p:spPr bwMode="ltGray">
              <a:xfrm rot="-5400000">
                <a:off x="982" y="1669"/>
                <a:ext cx="624" cy="422"/>
              </a:xfrm>
              <a:custGeom>
                <a:avLst/>
                <a:gdLst>
                  <a:gd name="T0" fmla="*/ 0 w 624"/>
                  <a:gd name="T1" fmla="*/ 0 h 317"/>
                  <a:gd name="T2" fmla="*/ 0 w 624"/>
                  <a:gd name="T3" fmla="*/ 8432 h 317"/>
                  <a:gd name="T4" fmla="*/ 624 w 624"/>
                  <a:gd name="T5" fmla="*/ 843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2400" dirty="0"/>
              </a:p>
            </p:txBody>
          </p:sp>
          <p:sp>
            <p:nvSpPr>
              <p:cNvPr id="1038" name="Freeform 7"/>
              <p:cNvSpPr>
                <a:spLocks/>
              </p:cNvSpPr>
              <p:nvPr/>
            </p:nvSpPr>
            <p:spPr bwMode="ltGray">
              <a:xfrm rot="-5400000">
                <a:off x="-57" y="1752"/>
                <a:ext cx="624" cy="255"/>
              </a:xfrm>
              <a:custGeom>
                <a:avLst/>
                <a:gdLst>
                  <a:gd name="T0" fmla="*/ 0 w 624"/>
                  <a:gd name="T1" fmla="*/ 1 h 370"/>
                  <a:gd name="T2" fmla="*/ 0 w 624"/>
                  <a:gd name="T3" fmla="*/ 4 h 370"/>
                  <a:gd name="T4" fmla="*/ 624 w 624"/>
                  <a:gd name="T5" fmla="*/ 4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sz="2400" dirty="0"/>
              </a:p>
            </p:txBody>
          </p:sp>
          <p:sp>
            <p:nvSpPr>
              <p:cNvPr id="1039" name="Freeform 8"/>
              <p:cNvSpPr>
                <a:spLocks/>
              </p:cNvSpPr>
              <p:nvPr/>
            </p:nvSpPr>
            <p:spPr bwMode="ltGray">
              <a:xfrm rot="-5400000">
                <a:off x="664" y="1733"/>
                <a:ext cx="624" cy="294"/>
              </a:xfrm>
              <a:custGeom>
                <a:avLst/>
                <a:gdLst>
                  <a:gd name="T0" fmla="*/ 0 w 624"/>
                  <a:gd name="T1" fmla="*/ 0 h 317"/>
                  <a:gd name="T2" fmla="*/ 0 w 624"/>
                  <a:gd name="T3" fmla="*/ 109 h 317"/>
                  <a:gd name="T4" fmla="*/ 624 w 624"/>
                  <a:gd name="T5" fmla="*/ 10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2400" dirty="0"/>
              </a:p>
            </p:txBody>
          </p:sp>
          <p:sp>
            <p:nvSpPr>
              <p:cNvPr id="1040" name="Freeform 9"/>
              <p:cNvSpPr>
                <a:spLocks/>
              </p:cNvSpPr>
              <p:nvPr/>
            </p:nvSpPr>
            <p:spPr bwMode="ltGray">
              <a:xfrm rot="-5400000">
                <a:off x="442" y="1699"/>
                <a:ext cx="624" cy="362"/>
              </a:xfrm>
              <a:custGeom>
                <a:avLst/>
                <a:gdLst>
                  <a:gd name="T0" fmla="*/ 0 w 624"/>
                  <a:gd name="T1" fmla="*/ 0 h 272"/>
                  <a:gd name="T2" fmla="*/ 0 w 624"/>
                  <a:gd name="T3" fmla="*/ 8394 h 272"/>
                  <a:gd name="T4" fmla="*/ 240 w 624"/>
                  <a:gd name="T5" fmla="*/ 7410 h 272"/>
                  <a:gd name="T6" fmla="*/ 624 w 624"/>
                  <a:gd name="T7" fmla="*/ 8394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2400" dirty="0"/>
              </a:p>
            </p:txBody>
          </p:sp>
          <p:sp>
            <p:nvSpPr>
              <p:cNvPr id="1041" name="Freeform 10"/>
              <p:cNvSpPr>
                <a:spLocks/>
              </p:cNvSpPr>
              <p:nvPr/>
            </p:nvSpPr>
            <p:spPr bwMode="ltGray">
              <a:xfrm rot="-5400000">
                <a:off x="156" y="1726"/>
                <a:ext cx="632" cy="315"/>
              </a:xfrm>
              <a:custGeom>
                <a:avLst/>
                <a:gdLst>
                  <a:gd name="T0" fmla="*/ 8 w 632"/>
                  <a:gd name="T1" fmla="*/ 9 h 362"/>
                  <a:gd name="T2" fmla="*/ 8 w 632"/>
                  <a:gd name="T3" fmla="*/ 59 h 362"/>
                  <a:gd name="T4" fmla="*/ 248 w 632"/>
                  <a:gd name="T5" fmla="*/ 59 h 362"/>
                  <a:gd name="T6" fmla="*/ 632 w 632"/>
                  <a:gd name="T7" fmla="*/ 59 h 362"/>
                  <a:gd name="T8" fmla="*/ 632 w 632"/>
                  <a:gd name="T9" fmla="*/ 9 h 362"/>
                  <a:gd name="T10" fmla="*/ 104 w 632"/>
                  <a:gd name="T11" fmla="*/ 9 h 362"/>
                  <a:gd name="T12" fmla="*/ 8 w 632"/>
                  <a:gd name="T13" fmla="*/ 9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2400" dirty="0"/>
              </a:p>
            </p:txBody>
          </p:sp>
          <p:sp>
            <p:nvSpPr>
              <p:cNvPr id="1042" name="Freeform 11"/>
              <p:cNvSpPr>
                <a:spLocks/>
              </p:cNvSpPr>
              <p:nvPr/>
            </p:nvSpPr>
            <p:spPr bwMode="ltGray">
              <a:xfrm rot="-5400000">
                <a:off x="3211" y="1664"/>
                <a:ext cx="624" cy="421"/>
              </a:xfrm>
              <a:custGeom>
                <a:avLst/>
                <a:gdLst>
                  <a:gd name="T0" fmla="*/ 0 w 624"/>
                  <a:gd name="T1" fmla="*/ 0 h 317"/>
                  <a:gd name="T2" fmla="*/ 0 w 624"/>
                  <a:gd name="T3" fmla="*/ 8176 h 317"/>
                  <a:gd name="T4" fmla="*/ 624 w 624"/>
                  <a:gd name="T5" fmla="*/ 817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2400" dirty="0"/>
              </a:p>
            </p:txBody>
          </p:sp>
          <p:sp>
            <p:nvSpPr>
              <p:cNvPr id="1043" name="Freeform 12"/>
              <p:cNvSpPr>
                <a:spLocks/>
              </p:cNvSpPr>
              <p:nvPr/>
            </p:nvSpPr>
            <p:spPr bwMode="ltGray">
              <a:xfrm rot="-5400000">
                <a:off x="2870" y="1664"/>
                <a:ext cx="624" cy="422"/>
              </a:xfrm>
              <a:custGeom>
                <a:avLst/>
                <a:gdLst>
                  <a:gd name="T0" fmla="*/ 0 w 624"/>
                  <a:gd name="T1" fmla="*/ 0 h 317"/>
                  <a:gd name="T2" fmla="*/ 0 w 624"/>
                  <a:gd name="T3" fmla="*/ 8432 h 317"/>
                  <a:gd name="T4" fmla="*/ 624 w 624"/>
                  <a:gd name="T5" fmla="*/ 843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2400" dirty="0"/>
              </a:p>
            </p:txBody>
          </p:sp>
          <p:sp>
            <p:nvSpPr>
              <p:cNvPr id="1044" name="Freeform 13"/>
              <p:cNvSpPr>
                <a:spLocks/>
              </p:cNvSpPr>
              <p:nvPr/>
            </p:nvSpPr>
            <p:spPr bwMode="ltGray">
              <a:xfrm rot="-5400000">
                <a:off x="1830" y="1747"/>
                <a:ext cx="624" cy="255"/>
              </a:xfrm>
              <a:custGeom>
                <a:avLst/>
                <a:gdLst>
                  <a:gd name="T0" fmla="*/ 0 w 624"/>
                  <a:gd name="T1" fmla="*/ 1 h 370"/>
                  <a:gd name="T2" fmla="*/ 0 w 624"/>
                  <a:gd name="T3" fmla="*/ 4 h 370"/>
                  <a:gd name="T4" fmla="*/ 624 w 624"/>
                  <a:gd name="T5" fmla="*/ 4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sz="2400" dirty="0"/>
              </a:p>
            </p:txBody>
          </p:sp>
          <p:sp>
            <p:nvSpPr>
              <p:cNvPr id="1045" name="Freeform 14"/>
              <p:cNvSpPr>
                <a:spLocks/>
              </p:cNvSpPr>
              <p:nvPr/>
            </p:nvSpPr>
            <p:spPr bwMode="ltGray">
              <a:xfrm rot="-5400000">
                <a:off x="2551" y="1728"/>
                <a:ext cx="624" cy="294"/>
              </a:xfrm>
              <a:custGeom>
                <a:avLst/>
                <a:gdLst>
                  <a:gd name="T0" fmla="*/ 0 w 624"/>
                  <a:gd name="T1" fmla="*/ 0 h 317"/>
                  <a:gd name="T2" fmla="*/ 0 w 624"/>
                  <a:gd name="T3" fmla="*/ 109 h 317"/>
                  <a:gd name="T4" fmla="*/ 624 w 624"/>
                  <a:gd name="T5" fmla="*/ 10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2400" dirty="0"/>
              </a:p>
            </p:txBody>
          </p:sp>
          <p:sp>
            <p:nvSpPr>
              <p:cNvPr id="1046" name="Freeform 15"/>
              <p:cNvSpPr>
                <a:spLocks/>
              </p:cNvSpPr>
              <p:nvPr/>
            </p:nvSpPr>
            <p:spPr bwMode="ltGray">
              <a:xfrm rot="-5400000">
                <a:off x="2330" y="1694"/>
                <a:ext cx="624" cy="361"/>
              </a:xfrm>
              <a:custGeom>
                <a:avLst/>
                <a:gdLst>
                  <a:gd name="T0" fmla="*/ 0 w 624"/>
                  <a:gd name="T1" fmla="*/ 0 h 272"/>
                  <a:gd name="T2" fmla="*/ 0 w 624"/>
                  <a:gd name="T3" fmla="*/ 8119 h 272"/>
                  <a:gd name="T4" fmla="*/ 240 w 624"/>
                  <a:gd name="T5" fmla="*/ 7178 h 272"/>
                  <a:gd name="T6" fmla="*/ 624 w 624"/>
                  <a:gd name="T7" fmla="*/ 811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2400" dirty="0"/>
              </a:p>
            </p:txBody>
          </p:sp>
          <p:sp>
            <p:nvSpPr>
              <p:cNvPr id="1047" name="Freeform 16"/>
              <p:cNvSpPr>
                <a:spLocks/>
              </p:cNvSpPr>
              <p:nvPr/>
            </p:nvSpPr>
            <p:spPr bwMode="ltGray">
              <a:xfrm rot="-5400000">
                <a:off x="2043" y="1721"/>
                <a:ext cx="632" cy="316"/>
              </a:xfrm>
              <a:custGeom>
                <a:avLst/>
                <a:gdLst>
                  <a:gd name="T0" fmla="*/ 8 w 632"/>
                  <a:gd name="T1" fmla="*/ 9 h 362"/>
                  <a:gd name="T2" fmla="*/ 8 w 632"/>
                  <a:gd name="T3" fmla="*/ 62 h 362"/>
                  <a:gd name="T4" fmla="*/ 248 w 632"/>
                  <a:gd name="T5" fmla="*/ 62 h 362"/>
                  <a:gd name="T6" fmla="*/ 632 w 632"/>
                  <a:gd name="T7" fmla="*/ 62 h 362"/>
                  <a:gd name="T8" fmla="*/ 632 w 632"/>
                  <a:gd name="T9" fmla="*/ 9 h 362"/>
                  <a:gd name="T10" fmla="*/ 104 w 632"/>
                  <a:gd name="T11" fmla="*/ 9 h 362"/>
                  <a:gd name="T12" fmla="*/ 8 w 632"/>
                  <a:gd name="T13" fmla="*/ 9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2400" dirty="0"/>
              </a:p>
            </p:txBody>
          </p:sp>
          <p:sp>
            <p:nvSpPr>
              <p:cNvPr id="1048" name="Freeform 17"/>
              <p:cNvSpPr>
                <a:spLocks/>
              </p:cNvSpPr>
              <p:nvPr/>
            </p:nvSpPr>
            <p:spPr bwMode="ltGray">
              <a:xfrm rot="-5400000">
                <a:off x="4077" y="1669"/>
                <a:ext cx="624" cy="421"/>
              </a:xfrm>
              <a:custGeom>
                <a:avLst/>
                <a:gdLst>
                  <a:gd name="T0" fmla="*/ 0 w 624"/>
                  <a:gd name="T1" fmla="*/ 0 h 317"/>
                  <a:gd name="T2" fmla="*/ 0 w 624"/>
                  <a:gd name="T3" fmla="*/ 8176 h 317"/>
                  <a:gd name="T4" fmla="*/ 624 w 624"/>
                  <a:gd name="T5" fmla="*/ 817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2400" dirty="0"/>
              </a:p>
            </p:txBody>
          </p:sp>
          <p:sp>
            <p:nvSpPr>
              <p:cNvPr id="1049" name="Freeform 18"/>
              <p:cNvSpPr>
                <a:spLocks/>
              </p:cNvSpPr>
              <p:nvPr/>
            </p:nvSpPr>
            <p:spPr bwMode="ltGray">
              <a:xfrm rot="-5400000">
                <a:off x="3736" y="1669"/>
                <a:ext cx="624" cy="422"/>
              </a:xfrm>
              <a:custGeom>
                <a:avLst/>
                <a:gdLst>
                  <a:gd name="T0" fmla="*/ 0 w 624"/>
                  <a:gd name="T1" fmla="*/ 0 h 317"/>
                  <a:gd name="T2" fmla="*/ 0 w 624"/>
                  <a:gd name="T3" fmla="*/ 8432 h 317"/>
                  <a:gd name="T4" fmla="*/ 624 w 624"/>
                  <a:gd name="T5" fmla="*/ 843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2400" dirty="0"/>
              </a:p>
            </p:txBody>
          </p:sp>
          <p:sp>
            <p:nvSpPr>
              <p:cNvPr id="1050" name="Freeform 19"/>
              <p:cNvSpPr>
                <a:spLocks/>
              </p:cNvSpPr>
              <p:nvPr/>
            </p:nvSpPr>
            <p:spPr bwMode="ltGray">
              <a:xfrm rot="-5400000">
                <a:off x="4584" y="1747"/>
                <a:ext cx="624" cy="255"/>
              </a:xfrm>
              <a:custGeom>
                <a:avLst/>
                <a:gdLst>
                  <a:gd name="T0" fmla="*/ 0 w 624"/>
                  <a:gd name="T1" fmla="*/ 1 h 370"/>
                  <a:gd name="T2" fmla="*/ 0 w 624"/>
                  <a:gd name="T3" fmla="*/ 4 h 370"/>
                  <a:gd name="T4" fmla="*/ 624 w 624"/>
                  <a:gd name="T5" fmla="*/ 4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sz="2400" dirty="0"/>
              </a:p>
            </p:txBody>
          </p:sp>
          <p:sp>
            <p:nvSpPr>
              <p:cNvPr id="1051"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2400" dirty="0"/>
              </a:p>
            </p:txBody>
          </p:sp>
          <p:sp>
            <p:nvSpPr>
              <p:cNvPr id="1052" name="Freeform 21"/>
              <p:cNvSpPr>
                <a:spLocks/>
              </p:cNvSpPr>
              <p:nvPr/>
            </p:nvSpPr>
            <p:spPr bwMode="ltGray">
              <a:xfrm rot="-5400000">
                <a:off x="5084" y="1694"/>
                <a:ext cx="624" cy="361"/>
              </a:xfrm>
              <a:custGeom>
                <a:avLst/>
                <a:gdLst>
                  <a:gd name="T0" fmla="*/ 0 w 624"/>
                  <a:gd name="T1" fmla="*/ 0 h 272"/>
                  <a:gd name="T2" fmla="*/ 0 w 624"/>
                  <a:gd name="T3" fmla="*/ 8119 h 272"/>
                  <a:gd name="T4" fmla="*/ 240 w 624"/>
                  <a:gd name="T5" fmla="*/ 7178 h 272"/>
                  <a:gd name="T6" fmla="*/ 624 w 624"/>
                  <a:gd name="T7" fmla="*/ 811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2400" dirty="0"/>
              </a:p>
            </p:txBody>
          </p:sp>
          <p:sp>
            <p:nvSpPr>
              <p:cNvPr id="1053" name="Freeform 22"/>
              <p:cNvSpPr>
                <a:spLocks/>
              </p:cNvSpPr>
              <p:nvPr/>
            </p:nvSpPr>
            <p:spPr bwMode="ltGray">
              <a:xfrm rot="-5400000">
                <a:off x="4797" y="1721"/>
                <a:ext cx="632" cy="316"/>
              </a:xfrm>
              <a:custGeom>
                <a:avLst/>
                <a:gdLst>
                  <a:gd name="T0" fmla="*/ 8 w 632"/>
                  <a:gd name="T1" fmla="*/ 9 h 362"/>
                  <a:gd name="T2" fmla="*/ 8 w 632"/>
                  <a:gd name="T3" fmla="*/ 62 h 362"/>
                  <a:gd name="T4" fmla="*/ 248 w 632"/>
                  <a:gd name="T5" fmla="*/ 62 h 362"/>
                  <a:gd name="T6" fmla="*/ 632 w 632"/>
                  <a:gd name="T7" fmla="*/ 62 h 362"/>
                  <a:gd name="T8" fmla="*/ 632 w 632"/>
                  <a:gd name="T9" fmla="*/ 9 h 362"/>
                  <a:gd name="T10" fmla="*/ 104 w 632"/>
                  <a:gd name="T11" fmla="*/ 9 h 362"/>
                  <a:gd name="T12" fmla="*/ 8 w 632"/>
                  <a:gd name="T13" fmla="*/ 9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2400" dirty="0"/>
              </a:p>
            </p:txBody>
          </p:sp>
        </p:grpSp>
        <p:sp>
          <p:nvSpPr>
            <p:cNvPr id="1033" name="Freeform 23"/>
            <p:cNvSpPr>
              <a:spLocks/>
            </p:cNvSpPr>
            <p:nvPr/>
          </p:nvSpPr>
          <p:spPr bwMode="ltGray">
            <a:xfrm rot="16200000" flipH="1">
              <a:off x="-1954" y="1951"/>
              <a:ext cx="4320" cy="412"/>
            </a:xfrm>
            <a:custGeom>
              <a:avLst/>
              <a:gdLst>
                <a:gd name="T0" fmla="*/ 0 w 5762"/>
                <a:gd name="T1" fmla="*/ 443 h 385"/>
                <a:gd name="T2" fmla="*/ 181 w 5762"/>
                <a:gd name="T3" fmla="*/ 423 h 385"/>
                <a:gd name="T4" fmla="*/ 181 w 5762"/>
                <a:gd name="T5" fmla="*/ 4 h 385"/>
                <a:gd name="T6" fmla="*/ 0 w 5762"/>
                <a:gd name="T7" fmla="*/ 0 h 385"/>
                <a:gd name="T8" fmla="*/ 0 w 5762"/>
                <a:gd name="T9" fmla="*/ 443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dirty="0"/>
            </a:p>
          </p:txBody>
        </p:sp>
        <p:sp>
          <p:nvSpPr>
            <p:cNvPr id="1034" name="Freeform 24"/>
            <p:cNvSpPr>
              <a:spLocks/>
            </p:cNvSpPr>
            <p:nvPr/>
          </p:nvSpPr>
          <p:spPr bwMode="ltGray">
            <a:xfrm rot="16200000" flipH="1">
              <a:off x="-1584" y="2062"/>
              <a:ext cx="4319" cy="189"/>
            </a:xfrm>
            <a:custGeom>
              <a:avLst/>
              <a:gdLst>
                <a:gd name="T0" fmla="*/ 0 w 5761"/>
                <a:gd name="T1" fmla="*/ 28 h 189"/>
                <a:gd name="T2" fmla="*/ 181 w 5761"/>
                <a:gd name="T3" fmla="*/ 0 h 189"/>
                <a:gd name="T4" fmla="*/ 18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dirty="0"/>
            </a:p>
          </p:txBody>
        </p:sp>
      </p:grpSp>
      <p:sp>
        <p:nvSpPr>
          <p:cNvPr id="1027" name="Rectangle 25"/>
          <p:cNvSpPr>
            <a:spLocks noGrp="1" noChangeArrowheads="1"/>
          </p:cNvSpPr>
          <p:nvPr>
            <p:ph type="title"/>
          </p:nvPr>
        </p:nvSpPr>
        <p:spPr bwMode="auto">
          <a:xfrm>
            <a:off x="1564217" y="457200"/>
            <a:ext cx="103632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26"/>
          <p:cNvSpPr>
            <a:spLocks noGrp="1" noChangeArrowheads="1"/>
          </p:cNvSpPr>
          <p:nvPr>
            <p:ph type="body" idx="1"/>
          </p:nvPr>
        </p:nvSpPr>
        <p:spPr bwMode="auto">
          <a:xfrm>
            <a:off x="1564217" y="1981200"/>
            <a:ext cx="10363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23" name="Rectangle 27"/>
          <p:cNvSpPr>
            <a:spLocks noGrp="1" noChangeArrowheads="1"/>
          </p:cNvSpPr>
          <p:nvPr>
            <p:ph type="dt" sz="half" idx="2"/>
          </p:nvPr>
        </p:nvSpPr>
        <p:spPr bwMode="auto">
          <a:xfrm>
            <a:off x="1564217" y="6265863"/>
            <a:ext cx="2540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spcBef>
                <a:spcPct val="50000"/>
              </a:spcBef>
              <a:defRPr sz="1400">
                <a:latin typeface="+mn-lt"/>
              </a:defRPr>
            </a:lvl1pPr>
          </a:lstStyle>
          <a:p>
            <a:pPr>
              <a:defRPr/>
            </a:pPr>
            <a:endParaRPr lang="en-US" dirty="0"/>
          </a:p>
        </p:txBody>
      </p:sp>
      <p:sp>
        <p:nvSpPr>
          <p:cNvPr id="4124" name="Rectangle 28"/>
          <p:cNvSpPr>
            <a:spLocks noGrp="1" noChangeArrowheads="1"/>
          </p:cNvSpPr>
          <p:nvPr>
            <p:ph type="ftr" sz="quarter" idx="3"/>
          </p:nvPr>
        </p:nvSpPr>
        <p:spPr bwMode="auto">
          <a:xfrm>
            <a:off x="4775200" y="6248400"/>
            <a:ext cx="3860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0" hangingPunct="0">
              <a:spcBef>
                <a:spcPct val="50000"/>
              </a:spcBef>
              <a:defRPr sz="1400">
                <a:latin typeface="+mn-lt"/>
              </a:defRPr>
            </a:lvl1pPr>
          </a:lstStyle>
          <a:p>
            <a:pPr>
              <a:defRPr/>
            </a:pPr>
            <a:endParaRPr lang="en-US" dirty="0"/>
          </a:p>
        </p:txBody>
      </p:sp>
      <p:sp>
        <p:nvSpPr>
          <p:cNvPr id="4125" name="Rectangle 29"/>
          <p:cNvSpPr>
            <a:spLocks noGrp="1" noChangeArrowheads="1"/>
          </p:cNvSpPr>
          <p:nvPr>
            <p:ph type="sldNum" sz="quarter" idx="4"/>
          </p:nvPr>
        </p:nvSpPr>
        <p:spPr bwMode="auto">
          <a:xfrm>
            <a:off x="9347200" y="6248400"/>
            <a:ext cx="2540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0" hangingPunct="0">
              <a:spcBef>
                <a:spcPct val="50000"/>
              </a:spcBef>
              <a:defRPr sz="1400">
                <a:latin typeface="+mn-lt"/>
              </a:defRPr>
            </a:lvl1pPr>
          </a:lstStyle>
          <a:p>
            <a:pPr>
              <a:defRPr/>
            </a:pPr>
            <a:fld id="{350F33C2-7600-46EE-AB41-A6F6721763B6}"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493" r:id="rId1"/>
    <p:sldLayoutId id="2147484439" r:id="rId2"/>
    <p:sldLayoutId id="2147484440" r:id="rId3"/>
    <p:sldLayoutId id="2147484441" r:id="rId4"/>
    <p:sldLayoutId id="2147484442" r:id="rId5"/>
    <p:sldLayoutId id="2147484443" r:id="rId6"/>
    <p:sldLayoutId id="2147484444" r:id="rId7"/>
    <p:sldLayoutId id="2147484445" r:id="rId8"/>
    <p:sldLayoutId id="2147484446" r:id="rId9"/>
    <p:sldLayoutId id="2147484447" r:id="rId10"/>
    <p:sldLayoutId id="2147484448" r:id="rId11"/>
    <p:sldLayoutId id="2147484449" r:id="rId12"/>
    <p:sldLayoutId id="2147484450" r:id="rId13"/>
    <p:sldLayoutId id="2147484679" r:id="rId14"/>
  </p:sldLayoutIdLst>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imes New Roman" pitchFamily="18" charset="0"/>
        </a:defRPr>
      </a:lvl2pPr>
      <a:lvl3pPr algn="l" rtl="0" eaLnBrk="0" fontAlgn="base" hangingPunct="0">
        <a:spcBef>
          <a:spcPct val="0"/>
        </a:spcBef>
        <a:spcAft>
          <a:spcPct val="0"/>
        </a:spcAft>
        <a:defRPr kumimoji="1" sz="4400">
          <a:solidFill>
            <a:schemeClr val="tx2"/>
          </a:solidFill>
          <a:latin typeface="Times New Roman" pitchFamily="18" charset="0"/>
        </a:defRPr>
      </a:lvl3pPr>
      <a:lvl4pPr algn="l" rtl="0" eaLnBrk="0" fontAlgn="base" hangingPunct="0">
        <a:spcBef>
          <a:spcPct val="0"/>
        </a:spcBef>
        <a:spcAft>
          <a:spcPct val="0"/>
        </a:spcAft>
        <a:defRPr kumimoji="1" sz="4400">
          <a:solidFill>
            <a:schemeClr val="tx2"/>
          </a:solidFill>
          <a:latin typeface="Times New Roman" pitchFamily="18" charset="0"/>
        </a:defRPr>
      </a:lvl4pPr>
      <a:lvl5pPr algn="l" rtl="0" eaLnBrk="0" fontAlgn="base" hangingPunct="0">
        <a:spcBef>
          <a:spcPct val="0"/>
        </a:spcBef>
        <a:spcAft>
          <a:spcPct val="0"/>
        </a:spcAft>
        <a:defRPr kumimoji="1" sz="4400">
          <a:solidFill>
            <a:schemeClr val="tx2"/>
          </a:solidFill>
          <a:latin typeface="Times New Roman" pitchFamily="18" charset="0"/>
        </a:defRPr>
      </a:lvl5pPr>
      <a:lvl6pPr marL="457200" algn="l" rtl="0" eaLnBrk="0" fontAlgn="base" hangingPunct="0">
        <a:spcBef>
          <a:spcPct val="0"/>
        </a:spcBef>
        <a:spcAft>
          <a:spcPct val="0"/>
        </a:spcAft>
        <a:defRPr kumimoji="1" sz="4400">
          <a:solidFill>
            <a:schemeClr val="tx2"/>
          </a:solidFill>
          <a:latin typeface="Times New Roman" pitchFamily="18" charset="0"/>
        </a:defRPr>
      </a:lvl6pPr>
      <a:lvl7pPr marL="914400" algn="l" rtl="0" eaLnBrk="0" fontAlgn="base" hangingPunct="0">
        <a:spcBef>
          <a:spcPct val="0"/>
        </a:spcBef>
        <a:spcAft>
          <a:spcPct val="0"/>
        </a:spcAft>
        <a:defRPr kumimoji="1" sz="4400">
          <a:solidFill>
            <a:schemeClr val="tx2"/>
          </a:solidFill>
          <a:latin typeface="Times New Roman" pitchFamily="18" charset="0"/>
        </a:defRPr>
      </a:lvl7pPr>
      <a:lvl8pPr marL="1371600" algn="l" rtl="0" eaLnBrk="0" fontAlgn="base" hangingPunct="0">
        <a:spcBef>
          <a:spcPct val="0"/>
        </a:spcBef>
        <a:spcAft>
          <a:spcPct val="0"/>
        </a:spcAft>
        <a:defRPr kumimoji="1" sz="4400">
          <a:solidFill>
            <a:schemeClr val="tx2"/>
          </a:solidFill>
          <a:latin typeface="Times New Roman" pitchFamily="18" charset="0"/>
        </a:defRPr>
      </a:lvl8pPr>
      <a:lvl9pPr marL="1828800" algn="l" rtl="0" eaLnBrk="0" fontAlgn="base" hangingPunct="0">
        <a:spcBef>
          <a:spcPct val="0"/>
        </a:spcBef>
        <a:spcAft>
          <a:spcPct val="0"/>
        </a:spcAft>
        <a:defRPr kumimoji="1"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1"/>
        </a:buClr>
        <a:buSzPct val="70000"/>
        <a:buFont typeface="Monotype Sorts" pitchFamily="2" charset="2"/>
        <a:buChar char="n"/>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eaLnBrk="0" fontAlgn="base" hangingPunct="0">
        <a:spcBef>
          <a:spcPct val="20000"/>
        </a:spcBef>
        <a:spcAft>
          <a:spcPct val="0"/>
        </a:spcAft>
        <a:buChar char="»"/>
        <a:defRPr kumimoji="1" sz="2000">
          <a:solidFill>
            <a:schemeClr val="tx1"/>
          </a:solidFill>
          <a:latin typeface="+mn-lt"/>
        </a:defRPr>
      </a:lvl6pPr>
      <a:lvl7pPr marL="2971800" indent="-228600" algn="l" rtl="0" eaLnBrk="0" fontAlgn="base" hangingPunct="0">
        <a:spcBef>
          <a:spcPct val="20000"/>
        </a:spcBef>
        <a:spcAft>
          <a:spcPct val="0"/>
        </a:spcAft>
        <a:buChar char="»"/>
        <a:defRPr kumimoji="1" sz="2000">
          <a:solidFill>
            <a:schemeClr val="tx1"/>
          </a:solidFill>
          <a:latin typeface="+mn-lt"/>
        </a:defRPr>
      </a:lvl7pPr>
      <a:lvl8pPr marL="3429000" indent="-228600" algn="l" rtl="0" eaLnBrk="0" fontAlgn="base" hangingPunct="0">
        <a:spcBef>
          <a:spcPct val="20000"/>
        </a:spcBef>
        <a:spcAft>
          <a:spcPct val="0"/>
        </a:spcAft>
        <a:buChar char="»"/>
        <a:defRPr kumimoji="1" sz="2000">
          <a:solidFill>
            <a:schemeClr val="tx1"/>
          </a:solidFill>
          <a:latin typeface="+mn-lt"/>
        </a:defRPr>
      </a:lvl8pPr>
      <a:lvl9pPr marL="3886200" indent="-228600" algn="l" rtl="0" eaLnBrk="0" fontAlgn="base" hangingPunct="0">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61BEF0D-F0BB-DE4B-95CE-6DB70DBA9567}" type="datetimeFigureOut">
              <a:rPr lang="en-US" smtClean="0"/>
              <a:pPr/>
              <a:t>2/14/2020</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52337717"/>
      </p:ext>
    </p:extLst>
  </p:cSld>
  <p:clrMap bg1="dk1" tx1="lt1" bg2="dk2" tx2="lt2" accent1="accent1" accent2="accent2" accent3="accent3" accent4="accent4" accent5="accent5" accent6="accent6" hlink="hlink" folHlink="folHlink"/>
  <p:sldLayoutIdLst>
    <p:sldLayoutId id="2147484681" r:id="rId1"/>
    <p:sldLayoutId id="2147484682" r:id="rId2"/>
    <p:sldLayoutId id="2147484683" r:id="rId3"/>
    <p:sldLayoutId id="2147484684" r:id="rId4"/>
    <p:sldLayoutId id="2147484685" r:id="rId5"/>
    <p:sldLayoutId id="2147484686" r:id="rId6"/>
    <p:sldLayoutId id="2147484687" r:id="rId7"/>
    <p:sldLayoutId id="2147484688" r:id="rId8"/>
    <p:sldLayoutId id="2147484689" r:id="rId9"/>
    <p:sldLayoutId id="2147484690" r:id="rId10"/>
    <p:sldLayoutId id="2147484691" r:id="rId11"/>
    <p:sldLayoutId id="2147484692" r:id="rId12"/>
    <p:sldLayoutId id="2147484693" r:id="rId13"/>
    <p:sldLayoutId id="2147484694" r:id="rId14"/>
    <p:sldLayoutId id="2147484695" r:id="rId15"/>
    <p:sldLayoutId id="2147484696" r:id="rId16"/>
    <p:sldLayoutId id="2147484697" r:id="rId17"/>
    <p:sldLayoutId id="2147484698" r:id="rId18"/>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hlink"/>
            </a:gs>
            <a:gs pos="100000">
              <a:schemeClr val="bg1"/>
            </a:gs>
          </a:gsLst>
          <a:lin ang="5400000" scaled="1"/>
        </a:gradFill>
        <a:effectLst/>
      </p:bgPr>
    </p:bg>
    <p:spTree>
      <p:nvGrpSpPr>
        <p:cNvPr id="1" name=""/>
        <p:cNvGrpSpPr/>
        <p:nvPr/>
      </p:nvGrpSpPr>
      <p:grpSpPr>
        <a:xfrm>
          <a:off x="0" y="0"/>
          <a:ext cx="0" cy="0"/>
          <a:chOff x="0" y="0"/>
          <a:chExt cx="0" cy="0"/>
        </a:xfrm>
      </p:grpSpPr>
      <p:sp>
        <p:nvSpPr>
          <p:cNvPr id="3074" name="AutoShape 2"/>
          <p:cNvSpPr>
            <a:spLocks noChangeArrowheads="1"/>
          </p:cNvSpPr>
          <p:nvPr/>
        </p:nvSpPr>
        <p:spPr bwMode="auto">
          <a:xfrm>
            <a:off x="2133600" y="-2209800"/>
            <a:ext cx="12192000" cy="9067800"/>
          </a:xfrm>
          <a:prstGeom prst="diamond">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eaLnBrk="0" hangingPunct="0"/>
            <a:endParaRPr lang="en-US" sz="2400" dirty="0"/>
          </a:p>
        </p:txBody>
      </p:sp>
      <p:sp>
        <p:nvSpPr>
          <p:cNvPr id="447491" name="Rectangle 3"/>
          <p:cNvSpPr>
            <a:spLocks noGrp="1" noChangeArrowheads="1"/>
          </p:cNvSpPr>
          <p:nvPr>
            <p:ph type="title"/>
          </p:nvPr>
        </p:nvSpPr>
        <p:spPr bwMode="auto">
          <a:xfrm>
            <a:off x="1219200" y="609600"/>
            <a:ext cx="97536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47492" name="Rectangle 4"/>
          <p:cNvSpPr>
            <a:spLocks noGrp="1" noChangeArrowheads="1"/>
          </p:cNvSpPr>
          <p:nvPr>
            <p:ph type="body" idx="1"/>
          </p:nvPr>
        </p:nvSpPr>
        <p:spPr bwMode="auto">
          <a:xfrm>
            <a:off x="1219200" y="2286000"/>
            <a:ext cx="1005840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81320" dir="2319588"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 </a:t>
            </a:r>
          </a:p>
          <a:p>
            <a:pPr lvl="3"/>
            <a:r>
              <a:rPr lang="en-US"/>
              <a:t>Fourth level</a:t>
            </a:r>
          </a:p>
          <a:p>
            <a:pPr lvl="4"/>
            <a:r>
              <a:rPr lang="en-US"/>
              <a:t>Fifth level</a:t>
            </a:r>
          </a:p>
          <a:p>
            <a:pPr lvl="3"/>
            <a:endParaRPr lang="en-US"/>
          </a:p>
        </p:txBody>
      </p:sp>
      <p:sp>
        <p:nvSpPr>
          <p:cNvPr id="3077" name="Rectangle 5"/>
          <p:cNvSpPr>
            <a:spLocks noChangeArrowheads="1"/>
          </p:cNvSpPr>
          <p:nvPr/>
        </p:nvSpPr>
        <p:spPr bwMode="auto">
          <a:xfrm>
            <a:off x="0" y="0"/>
            <a:ext cx="508000" cy="6858000"/>
          </a:xfrm>
          <a:prstGeom prst="rect">
            <a:avLst/>
          </a:prstGeom>
          <a:solidFill>
            <a:schemeClr val="accent2"/>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eaLnBrk="0" hangingPunct="0"/>
            <a:endParaRPr lang="en-US" sz="2400" dirty="0"/>
          </a:p>
        </p:txBody>
      </p:sp>
      <p:sp>
        <p:nvSpPr>
          <p:cNvPr id="3078" name="Rectangle 6"/>
          <p:cNvSpPr>
            <a:spLocks noChangeArrowheads="1"/>
          </p:cNvSpPr>
          <p:nvPr/>
        </p:nvSpPr>
        <p:spPr bwMode="auto">
          <a:xfrm>
            <a:off x="0" y="0"/>
            <a:ext cx="508000" cy="2286000"/>
          </a:xfrm>
          <a:prstGeom prst="rect">
            <a:avLst/>
          </a:prstGeom>
          <a:solidFill>
            <a:schemeClr val="accent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eaLnBrk="0" hangingPunct="0"/>
            <a:endParaRPr lang="en-US" sz="2400" dirty="0"/>
          </a:p>
        </p:txBody>
      </p:sp>
      <p:sp>
        <p:nvSpPr>
          <p:cNvPr id="447495" name="Rectangle 7"/>
          <p:cNvSpPr>
            <a:spLocks noGrp="1" noChangeArrowheads="1"/>
          </p:cNvSpPr>
          <p:nvPr>
            <p:ph type="dt" sz="half" idx="2"/>
          </p:nvPr>
        </p:nvSpPr>
        <p:spPr bwMode="auto">
          <a:xfrm>
            <a:off x="1117600" y="5943600"/>
            <a:ext cx="2540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anchor="t" anchorCtr="0" compatLnSpc="1">
            <a:prstTxWarp prst="textNoShape">
              <a:avLst/>
            </a:prstTxWarp>
          </a:bodyPr>
          <a:lstStyle>
            <a:lvl1pPr eaLnBrk="0" hangingPunct="0">
              <a:spcBef>
                <a:spcPct val="20000"/>
              </a:spcBef>
              <a:defRPr sz="1400">
                <a:latin typeface="+mn-lt"/>
              </a:defRPr>
            </a:lvl1pPr>
          </a:lstStyle>
          <a:p>
            <a:pPr>
              <a:defRPr/>
            </a:pPr>
            <a:endParaRPr lang="en-US" dirty="0"/>
          </a:p>
        </p:txBody>
      </p:sp>
      <p:sp>
        <p:nvSpPr>
          <p:cNvPr id="447496" name="Rectangle 8"/>
          <p:cNvSpPr>
            <a:spLocks noGrp="1" noChangeArrowheads="1"/>
          </p:cNvSpPr>
          <p:nvPr>
            <p:ph type="ftr" sz="quarter" idx="3"/>
          </p:nvPr>
        </p:nvSpPr>
        <p:spPr bwMode="auto">
          <a:xfrm>
            <a:off x="1117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anchor="t" anchorCtr="0" compatLnSpc="1">
            <a:prstTxWarp prst="textNoShape">
              <a:avLst/>
            </a:prstTxWarp>
          </a:bodyPr>
          <a:lstStyle>
            <a:lvl1pPr algn="ctr" eaLnBrk="0" hangingPunct="0">
              <a:spcBef>
                <a:spcPct val="20000"/>
              </a:spcBef>
              <a:defRPr sz="1400">
                <a:latin typeface="+mn-lt"/>
              </a:defRPr>
            </a:lvl1pPr>
          </a:lstStyle>
          <a:p>
            <a:pPr>
              <a:defRPr/>
            </a:pPr>
            <a:endParaRPr lang="en-US" dirty="0"/>
          </a:p>
        </p:txBody>
      </p:sp>
      <p:sp>
        <p:nvSpPr>
          <p:cNvPr id="447497" name="Rectangle 9"/>
          <p:cNvSpPr>
            <a:spLocks noGrp="1" noChangeArrowheads="1"/>
          </p:cNvSpPr>
          <p:nvPr>
            <p:ph type="sldNum" sz="quarter" idx="4"/>
          </p:nvPr>
        </p:nvSpPr>
        <p:spPr bwMode="auto">
          <a:xfrm>
            <a:off x="4978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anchor="t" anchorCtr="0" compatLnSpc="1">
            <a:prstTxWarp prst="textNoShape">
              <a:avLst/>
            </a:prstTxWarp>
          </a:bodyPr>
          <a:lstStyle>
            <a:lvl1pPr algn="r" eaLnBrk="0" hangingPunct="0">
              <a:spcBef>
                <a:spcPct val="20000"/>
              </a:spcBef>
              <a:defRPr sz="1400">
                <a:latin typeface="+mn-lt"/>
              </a:defRPr>
            </a:lvl1pPr>
          </a:lstStyle>
          <a:p>
            <a:pPr>
              <a:defRPr/>
            </a:pPr>
            <a:fld id="{06710C96-BAF4-4D2E-9726-F5EA8B371CD6}"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495" r:id="rId1"/>
    <p:sldLayoutId id="2147484461" r:id="rId2"/>
    <p:sldLayoutId id="2147484462" r:id="rId3"/>
    <p:sldLayoutId id="2147484463" r:id="rId4"/>
    <p:sldLayoutId id="2147484464" r:id="rId5"/>
    <p:sldLayoutId id="2147484465" r:id="rId6"/>
    <p:sldLayoutId id="2147484466" r:id="rId7"/>
    <p:sldLayoutId id="2147484467" r:id="rId8"/>
    <p:sldLayoutId id="2147484468" r:id="rId9"/>
    <p:sldLayoutId id="2147484469" r:id="rId10"/>
    <p:sldLayoutId id="2147484470" r:id="rId11"/>
  </p:sldLayoutIdLst>
  <p:txStyles>
    <p:titleStyle>
      <a:lvl1pPr algn="l" rtl="0" eaLnBrk="0" fontAlgn="base" hangingPunct="0">
        <a:lnSpc>
          <a:spcPct val="85000"/>
        </a:lnSpc>
        <a:spcBef>
          <a:spcPct val="0"/>
        </a:spcBef>
        <a:spcAft>
          <a:spcPct val="0"/>
        </a:spcAft>
        <a:defRPr kumimoji="1" sz="4200">
          <a:solidFill>
            <a:schemeClr val="tx2"/>
          </a:solidFill>
          <a:effectLst>
            <a:outerShdw blurRad="38100" dist="38100" dir="2700000" algn="tl">
              <a:srgbClr val="000000"/>
            </a:outerShdw>
          </a:effectLst>
          <a:latin typeface="+mj-lt"/>
          <a:ea typeface="+mj-ea"/>
          <a:cs typeface="+mj-cs"/>
        </a:defRPr>
      </a:lvl1pPr>
      <a:lvl2pPr algn="l" rtl="0" eaLnBrk="0" fontAlgn="base" hangingPunct="0">
        <a:lnSpc>
          <a:spcPct val="85000"/>
        </a:lnSpc>
        <a:spcBef>
          <a:spcPct val="0"/>
        </a:spcBef>
        <a:spcAft>
          <a:spcPct val="0"/>
        </a:spcAft>
        <a:defRPr kumimoji="1" sz="4200">
          <a:solidFill>
            <a:schemeClr val="tx2"/>
          </a:solidFill>
          <a:effectLst>
            <a:outerShdw blurRad="38100" dist="38100" dir="2700000" algn="tl">
              <a:srgbClr val="000000"/>
            </a:outerShdw>
          </a:effectLst>
          <a:latin typeface="Tahoma" charset="0"/>
        </a:defRPr>
      </a:lvl2pPr>
      <a:lvl3pPr algn="l" rtl="0" eaLnBrk="0" fontAlgn="base" hangingPunct="0">
        <a:lnSpc>
          <a:spcPct val="85000"/>
        </a:lnSpc>
        <a:spcBef>
          <a:spcPct val="0"/>
        </a:spcBef>
        <a:spcAft>
          <a:spcPct val="0"/>
        </a:spcAft>
        <a:defRPr kumimoji="1" sz="4200">
          <a:solidFill>
            <a:schemeClr val="tx2"/>
          </a:solidFill>
          <a:effectLst>
            <a:outerShdw blurRad="38100" dist="38100" dir="2700000" algn="tl">
              <a:srgbClr val="000000"/>
            </a:outerShdw>
          </a:effectLst>
          <a:latin typeface="Tahoma" charset="0"/>
        </a:defRPr>
      </a:lvl3pPr>
      <a:lvl4pPr algn="l" rtl="0" eaLnBrk="0" fontAlgn="base" hangingPunct="0">
        <a:lnSpc>
          <a:spcPct val="85000"/>
        </a:lnSpc>
        <a:spcBef>
          <a:spcPct val="0"/>
        </a:spcBef>
        <a:spcAft>
          <a:spcPct val="0"/>
        </a:spcAft>
        <a:defRPr kumimoji="1" sz="4200">
          <a:solidFill>
            <a:schemeClr val="tx2"/>
          </a:solidFill>
          <a:effectLst>
            <a:outerShdw blurRad="38100" dist="38100" dir="2700000" algn="tl">
              <a:srgbClr val="000000"/>
            </a:outerShdw>
          </a:effectLst>
          <a:latin typeface="Tahoma" charset="0"/>
        </a:defRPr>
      </a:lvl4pPr>
      <a:lvl5pPr algn="l" rtl="0" eaLnBrk="0" fontAlgn="base" hangingPunct="0">
        <a:lnSpc>
          <a:spcPct val="85000"/>
        </a:lnSpc>
        <a:spcBef>
          <a:spcPct val="0"/>
        </a:spcBef>
        <a:spcAft>
          <a:spcPct val="0"/>
        </a:spcAft>
        <a:defRPr kumimoji="1" sz="4200">
          <a:solidFill>
            <a:schemeClr val="tx2"/>
          </a:solidFill>
          <a:effectLst>
            <a:outerShdw blurRad="38100" dist="38100" dir="2700000" algn="tl">
              <a:srgbClr val="000000"/>
            </a:outerShdw>
          </a:effectLst>
          <a:latin typeface="Tahoma" charset="0"/>
        </a:defRPr>
      </a:lvl5pPr>
      <a:lvl6pPr marL="457200" algn="l" rtl="0" fontAlgn="base">
        <a:lnSpc>
          <a:spcPct val="85000"/>
        </a:lnSpc>
        <a:spcBef>
          <a:spcPct val="0"/>
        </a:spcBef>
        <a:spcAft>
          <a:spcPct val="0"/>
        </a:spcAft>
        <a:defRPr kumimoji="1" sz="4200">
          <a:solidFill>
            <a:schemeClr val="tx2"/>
          </a:solidFill>
          <a:effectLst>
            <a:outerShdw blurRad="38100" dist="38100" dir="2700000" algn="tl">
              <a:srgbClr val="000000"/>
            </a:outerShdw>
          </a:effectLst>
          <a:latin typeface="Tahoma" charset="0"/>
        </a:defRPr>
      </a:lvl6pPr>
      <a:lvl7pPr marL="914400" algn="l" rtl="0" fontAlgn="base">
        <a:lnSpc>
          <a:spcPct val="85000"/>
        </a:lnSpc>
        <a:spcBef>
          <a:spcPct val="0"/>
        </a:spcBef>
        <a:spcAft>
          <a:spcPct val="0"/>
        </a:spcAft>
        <a:defRPr kumimoji="1" sz="4200">
          <a:solidFill>
            <a:schemeClr val="tx2"/>
          </a:solidFill>
          <a:effectLst>
            <a:outerShdw blurRad="38100" dist="38100" dir="2700000" algn="tl">
              <a:srgbClr val="000000"/>
            </a:outerShdw>
          </a:effectLst>
          <a:latin typeface="Tahoma" charset="0"/>
        </a:defRPr>
      </a:lvl7pPr>
      <a:lvl8pPr marL="1371600" algn="l" rtl="0" fontAlgn="base">
        <a:lnSpc>
          <a:spcPct val="85000"/>
        </a:lnSpc>
        <a:spcBef>
          <a:spcPct val="0"/>
        </a:spcBef>
        <a:spcAft>
          <a:spcPct val="0"/>
        </a:spcAft>
        <a:defRPr kumimoji="1" sz="4200">
          <a:solidFill>
            <a:schemeClr val="tx2"/>
          </a:solidFill>
          <a:effectLst>
            <a:outerShdw blurRad="38100" dist="38100" dir="2700000" algn="tl">
              <a:srgbClr val="000000"/>
            </a:outerShdw>
          </a:effectLst>
          <a:latin typeface="Tahoma" charset="0"/>
        </a:defRPr>
      </a:lvl8pPr>
      <a:lvl9pPr marL="1828800" algn="l" rtl="0" fontAlgn="base">
        <a:lnSpc>
          <a:spcPct val="85000"/>
        </a:lnSpc>
        <a:spcBef>
          <a:spcPct val="0"/>
        </a:spcBef>
        <a:spcAft>
          <a:spcPct val="0"/>
        </a:spcAft>
        <a:defRPr kumimoji="1" sz="4200">
          <a:solidFill>
            <a:schemeClr val="tx2"/>
          </a:solidFill>
          <a:effectLst>
            <a:outerShdw blurRad="38100" dist="38100" dir="2700000" algn="tl">
              <a:srgbClr val="000000"/>
            </a:outerShdw>
          </a:effectLst>
          <a:latin typeface="Tahoma" charset="0"/>
        </a:defRPr>
      </a:lvl9pPr>
    </p:titleStyle>
    <p:bodyStyle>
      <a:lvl1pPr marL="342900" indent="-342900" algn="l" rtl="0" eaLnBrk="0" fontAlgn="base" hangingPunct="0">
        <a:spcBef>
          <a:spcPct val="60000"/>
        </a:spcBef>
        <a:spcAft>
          <a:spcPct val="0"/>
        </a:spcAft>
        <a:buClr>
          <a:schemeClr val="tx1"/>
        </a:buClr>
        <a:buChar char="•"/>
        <a:defRPr kumimoji="1" sz="30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40000"/>
        </a:spcBef>
        <a:spcAft>
          <a:spcPct val="0"/>
        </a:spcAft>
        <a:buClr>
          <a:schemeClr val="tx1"/>
        </a:buClr>
        <a:buChar char="–"/>
        <a:defRPr kumimoji="1" sz="2600">
          <a:solidFill>
            <a:schemeClr val="tx1"/>
          </a:solidFill>
          <a:effectLst>
            <a:outerShdw blurRad="38100" dist="38100" dir="2700000" algn="tl">
              <a:srgbClr val="FFFFFF"/>
            </a:outerShdw>
          </a:effectLst>
          <a:latin typeface="+mn-lt"/>
        </a:defRPr>
      </a:lvl2pPr>
      <a:lvl3pPr marL="1143000" indent="-228600" algn="l" rtl="0" eaLnBrk="0" fontAlgn="base" hangingPunct="0">
        <a:lnSpc>
          <a:spcPct val="95000"/>
        </a:lnSpc>
        <a:spcBef>
          <a:spcPct val="35000"/>
        </a:spcBef>
        <a:spcAft>
          <a:spcPct val="0"/>
        </a:spcAft>
        <a:buChar char="•"/>
        <a:defRPr kumimoji="1" sz="2400">
          <a:solidFill>
            <a:schemeClr val="tx1"/>
          </a:solidFill>
          <a:effectLst>
            <a:outerShdw blurRad="38100" dist="38100" dir="2700000" algn="tl">
              <a:srgbClr val="FFFFFF"/>
            </a:outerShdw>
          </a:effectLst>
          <a:latin typeface="+mn-lt"/>
        </a:defRPr>
      </a:lvl3pPr>
      <a:lvl4pPr marL="1600200" indent="-228600" algn="l" rtl="0" eaLnBrk="0" fontAlgn="base" hangingPunct="0">
        <a:lnSpc>
          <a:spcPct val="75000"/>
        </a:lnSpc>
        <a:spcBef>
          <a:spcPct val="30000"/>
        </a:spcBef>
        <a:spcAft>
          <a:spcPct val="0"/>
        </a:spcAft>
        <a:buChar char="–"/>
        <a:defRPr kumimoji="1" sz="2000">
          <a:solidFill>
            <a:schemeClr val="tx1"/>
          </a:solidFill>
          <a:effectLst>
            <a:outerShdw blurRad="38100" dist="38100" dir="2700000" algn="tl">
              <a:srgbClr val="FFFFFF"/>
            </a:outerShdw>
          </a:effectLst>
          <a:latin typeface="+mn-lt"/>
        </a:defRPr>
      </a:lvl4pPr>
      <a:lvl5pPr marL="2057400" indent="-228600" algn="l" rtl="0" eaLnBrk="0" fontAlgn="base" hangingPunct="0">
        <a:lnSpc>
          <a:spcPct val="75000"/>
        </a:lnSpc>
        <a:spcBef>
          <a:spcPct val="30000"/>
        </a:spcBef>
        <a:spcAft>
          <a:spcPct val="0"/>
        </a:spcAft>
        <a:buChar char="»"/>
        <a:defRPr kumimoji="1">
          <a:solidFill>
            <a:schemeClr val="tx1"/>
          </a:solidFill>
          <a:effectLst>
            <a:outerShdw blurRad="38100" dist="38100" dir="2700000" algn="tl">
              <a:srgbClr val="FFFFFF"/>
            </a:outerShdw>
          </a:effectLst>
          <a:latin typeface="+mn-lt"/>
        </a:defRPr>
      </a:lvl5pPr>
      <a:lvl6pPr marL="2514600" indent="-228600" algn="l" rtl="0" fontAlgn="base">
        <a:lnSpc>
          <a:spcPct val="75000"/>
        </a:lnSpc>
        <a:spcBef>
          <a:spcPct val="30000"/>
        </a:spcBef>
        <a:spcAft>
          <a:spcPct val="0"/>
        </a:spcAft>
        <a:buChar char="»"/>
        <a:defRPr kumimoji="1">
          <a:solidFill>
            <a:schemeClr val="tx1"/>
          </a:solidFill>
          <a:effectLst>
            <a:outerShdw blurRad="38100" dist="38100" dir="2700000" algn="tl">
              <a:srgbClr val="FFFFFF"/>
            </a:outerShdw>
          </a:effectLst>
          <a:latin typeface="+mn-lt"/>
        </a:defRPr>
      </a:lvl6pPr>
      <a:lvl7pPr marL="2971800" indent="-228600" algn="l" rtl="0" fontAlgn="base">
        <a:lnSpc>
          <a:spcPct val="75000"/>
        </a:lnSpc>
        <a:spcBef>
          <a:spcPct val="30000"/>
        </a:spcBef>
        <a:spcAft>
          <a:spcPct val="0"/>
        </a:spcAft>
        <a:buChar char="»"/>
        <a:defRPr kumimoji="1">
          <a:solidFill>
            <a:schemeClr val="tx1"/>
          </a:solidFill>
          <a:effectLst>
            <a:outerShdw blurRad="38100" dist="38100" dir="2700000" algn="tl">
              <a:srgbClr val="FFFFFF"/>
            </a:outerShdw>
          </a:effectLst>
          <a:latin typeface="+mn-lt"/>
        </a:defRPr>
      </a:lvl7pPr>
      <a:lvl8pPr marL="3429000" indent="-228600" algn="l" rtl="0" fontAlgn="base">
        <a:lnSpc>
          <a:spcPct val="75000"/>
        </a:lnSpc>
        <a:spcBef>
          <a:spcPct val="30000"/>
        </a:spcBef>
        <a:spcAft>
          <a:spcPct val="0"/>
        </a:spcAft>
        <a:buChar char="»"/>
        <a:defRPr kumimoji="1">
          <a:solidFill>
            <a:schemeClr val="tx1"/>
          </a:solidFill>
          <a:effectLst>
            <a:outerShdw blurRad="38100" dist="38100" dir="2700000" algn="tl">
              <a:srgbClr val="FFFFFF"/>
            </a:outerShdw>
          </a:effectLst>
          <a:latin typeface="+mn-lt"/>
        </a:defRPr>
      </a:lvl8pPr>
      <a:lvl9pPr marL="3886200" indent="-228600" algn="l" rtl="0" fontAlgn="base">
        <a:lnSpc>
          <a:spcPct val="75000"/>
        </a:lnSpc>
        <a:spcBef>
          <a:spcPct val="30000"/>
        </a:spcBef>
        <a:spcAft>
          <a:spcPct val="0"/>
        </a:spcAft>
        <a:buChar char="»"/>
        <a:defRPr kumimoji="1">
          <a:solidFill>
            <a:schemeClr val="tx1"/>
          </a:solidFill>
          <a:effectLst>
            <a:outerShdw blurRad="38100" dist="38100" dir="2700000" algn="tl">
              <a:srgbClr val="FFFFFF"/>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hlink"/>
            </a:gs>
            <a:gs pos="100000">
              <a:schemeClr val="bg1"/>
            </a:gs>
          </a:gsLst>
          <a:lin ang="5400000" scaled="1"/>
        </a:gradFill>
        <a:effectLst/>
      </p:bgPr>
    </p:bg>
    <p:spTree>
      <p:nvGrpSpPr>
        <p:cNvPr id="1" name=""/>
        <p:cNvGrpSpPr/>
        <p:nvPr/>
      </p:nvGrpSpPr>
      <p:grpSpPr>
        <a:xfrm>
          <a:off x="0" y="0"/>
          <a:ext cx="0" cy="0"/>
          <a:chOff x="0" y="0"/>
          <a:chExt cx="0" cy="0"/>
        </a:xfrm>
      </p:grpSpPr>
      <p:sp>
        <p:nvSpPr>
          <p:cNvPr id="5122" name="AutoShape 2"/>
          <p:cNvSpPr>
            <a:spLocks noChangeArrowheads="1"/>
          </p:cNvSpPr>
          <p:nvPr/>
        </p:nvSpPr>
        <p:spPr bwMode="auto">
          <a:xfrm>
            <a:off x="2133600" y="-2209800"/>
            <a:ext cx="12192000" cy="9067800"/>
          </a:xfrm>
          <a:prstGeom prst="diamond">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1800" dirty="0">
              <a:solidFill>
                <a:srgbClr val="010000"/>
              </a:solidFill>
              <a:latin typeface="Arial" charset="0"/>
            </a:endParaRPr>
          </a:p>
        </p:txBody>
      </p:sp>
      <p:sp>
        <p:nvSpPr>
          <p:cNvPr id="194563" name="Rectangle 3"/>
          <p:cNvSpPr>
            <a:spLocks noGrp="1" noChangeArrowheads="1"/>
          </p:cNvSpPr>
          <p:nvPr>
            <p:ph type="title"/>
          </p:nvPr>
        </p:nvSpPr>
        <p:spPr bwMode="auto">
          <a:xfrm>
            <a:off x="1219200" y="609600"/>
            <a:ext cx="97536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4564" name="Rectangle 4"/>
          <p:cNvSpPr>
            <a:spLocks noGrp="1" noChangeArrowheads="1"/>
          </p:cNvSpPr>
          <p:nvPr>
            <p:ph type="body" idx="1"/>
          </p:nvPr>
        </p:nvSpPr>
        <p:spPr bwMode="auto">
          <a:xfrm>
            <a:off x="1219200" y="2286000"/>
            <a:ext cx="1005840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81320" dir="2319588"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 </a:t>
            </a:r>
          </a:p>
          <a:p>
            <a:pPr lvl="3"/>
            <a:r>
              <a:rPr lang="en-US"/>
              <a:t>Fourth level</a:t>
            </a:r>
          </a:p>
          <a:p>
            <a:pPr lvl="4"/>
            <a:r>
              <a:rPr lang="en-US"/>
              <a:t>Fifth level</a:t>
            </a:r>
          </a:p>
          <a:p>
            <a:pPr lvl="3"/>
            <a:endParaRPr lang="en-US"/>
          </a:p>
        </p:txBody>
      </p:sp>
      <p:sp>
        <p:nvSpPr>
          <p:cNvPr id="5125" name="Rectangle 5"/>
          <p:cNvSpPr>
            <a:spLocks noChangeArrowheads="1"/>
          </p:cNvSpPr>
          <p:nvPr/>
        </p:nvSpPr>
        <p:spPr bwMode="auto">
          <a:xfrm>
            <a:off x="0" y="0"/>
            <a:ext cx="508000" cy="6858000"/>
          </a:xfrm>
          <a:prstGeom prst="rect">
            <a:avLst/>
          </a:prstGeom>
          <a:solidFill>
            <a:schemeClr val="accent2"/>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1800" dirty="0">
              <a:solidFill>
                <a:srgbClr val="010000"/>
              </a:solidFill>
              <a:latin typeface="Arial" charset="0"/>
            </a:endParaRPr>
          </a:p>
        </p:txBody>
      </p:sp>
      <p:sp>
        <p:nvSpPr>
          <p:cNvPr id="5126" name="Rectangle 6"/>
          <p:cNvSpPr>
            <a:spLocks noChangeArrowheads="1"/>
          </p:cNvSpPr>
          <p:nvPr/>
        </p:nvSpPr>
        <p:spPr bwMode="auto">
          <a:xfrm>
            <a:off x="0" y="0"/>
            <a:ext cx="508000" cy="2286000"/>
          </a:xfrm>
          <a:prstGeom prst="rect">
            <a:avLst/>
          </a:prstGeom>
          <a:solidFill>
            <a:schemeClr val="accent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1800" dirty="0">
              <a:solidFill>
                <a:srgbClr val="010000"/>
              </a:solidFill>
              <a:latin typeface="Arial" charset="0"/>
            </a:endParaRPr>
          </a:p>
        </p:txBody>
      </p:sp>
      <p:sp>
        <p:nvSpPr>
          <p:cNvPr id="194567" name="Rectangle 7"/>
          <p:cNvSpPr>
            <a:spLocks noGrp="1" noChangeArrowheads="1"/>
          </p:cNvSpPr>
          <p:nvPr>
            <p:ph type="dt" sz="half" idx="2"/>
          </p:nvPr>
        </p:nvSpPr>
        <p:spPr bwMode="auto">
          <a:xfrm>
            <a:off x="1117600" y="5943600"/>
            <a:ext cx="2540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anchor="t" anchorCtr="0" compatLnSpc="1">
            <a:prstTxWarp prst="textNoShape">
              <a:avLst/>
            </a:prstTxWarp>
          </a:bodyPr>
          <a:lstStyle>
            <a:lvl1pPr eaLnBrk="0" hangingPunct="0">
              <a:spcBef>
                <a:spcPct val="20000"/>
              </a:spcBef>
              <a:defRPr sz="1400">
                <a:solidFill>
                  <a:srgbClr val="010000"/>
                </a:solidFill>
                <a:latin typeface="+mn-lt"/>
              </a:defRPr>
            </a:lvl1pPr>
          </a:lstStyle>
          <a:p>
            <a:pPr>
              <a:defRPr/>
            </a:pPr>
            <a:endParaRPr lang="en-US" dirty="0"/>
          </a:p>
        </p:txBody>
      </p:sp>
      <p:sp>
        <p:nvSpPr>
          <p:cNvPr id="194568" name="Rectangle 8"/>
          <p:cNvSpPr>
            <a:spLocks noGrp="1" noChangeArrowheads="1"/>
          </p:cNvSpPr>
          <p:nvPr>
            <p:ph type="ftr" sz="quarter" idx="3"/>
          </p:nvPr>
        </p:nvSpPr>
        <p:spPr bwMode="auto">
          <a:xfrm>
            <a:off x="1117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anchor="t" anchorCtr="0" compatLnSpc="1">
            <a:prstTxWarp prst="textNoShape">
              <a:avLst/>
            </a:prstTxWarp>
          </a:bodyPr>
          <a:lstStyle>
            <a:lvl1pPr algn="ctr" eaLnBrk="0" hangingPunct="0">
              <a:spcBef>
                <a:spcPct val="20000"/>
              </a:spcBef>
              <a:defRPr sz="1400">
                <a:solidFill>
                  <a:srgbClr val="010000"/>
                </a:solidFill>
                <a:latin typeface="+mn-lt"/>
              </a:defRPr>
            </a:lvl1pPr>
          </a:lstStyle>
          <a:p>
            <a:pPr>
              <a:defRPr/>
            </a:pPr>
            <a:endParaRPr lang="en-US" dirty="0"/>
          </a:p>
        </p:txBody>
      </p:sp>
      <p:sp>
        <p:nvSpPr>
          <p:cNvPr id="194569" name="Rectangle 9"/>
          <p:cNvSpPr>
            <a:spLocks noGrp="1" noChangeArrowheads="1"/>
          </p:cNvSpPr>
          <p:nvPr>
            <p:ph type="sldNum" sz="quarter" idx="4"/>
          </p:nvPr>
        </p:nvSpPr>
        <p:spPr bwMode="auto">
          <a:xfrm>
            <a:off x="4978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anchor="t" anchorCtr="0" compatLnSpc="1">
            <a:prstTxWarp prst="textNoShape">
              <a:avLst/>
            </a:prstTxWarp>
          </a:bodyPr>
          <a:lstStyle>
            <a:lvl1pPr algn="r" eaLnBrk="0" hangingPunct="0">
              <a:spcBef>
                <a:spcPct val="20000"/>
              </a:spcBef>
              <a:defRPr sz="1400">
                <a:solidFill>
                  <a:srgbClr val="010000"/>
                </a:solidFill>
                <a:latin typeface="+mn-lt"/>
              </a:defRPr>
            </a:lvl1pPr>
          </a:lstStyle>
          <a:p>
            <a:pPr>
              <a:defRPr/>
            </a:pPr>
            <a:fld id="{085FDDCD-295A-49FE-B134-DABB9E677D7A}"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508" r:id="rId1"/>
    <p:sldLayoutId id="2147484471" r:id="rId2"/>
    <p:sldLayoutId id="2147484472" r:id="rId3"/>
    <p:sldLayoutId id="2147484473" r:id="rId4"/>
    <p:sldLayoutId id="2147484474" r:id="rId5"/>
    <p:sldLayoutId id="2147484475" r:id="rId6"/>
    <p:sldLayoutId id="2147484476" r:id="rId7"/>
    <p:sldLayoutId id="2147484477" r:id="rId8"/>
    <p:sldLayoutId id="2147484478" r:id="rId9"/>
    <p:sldLayoutId id="2147484479" r:id="rId10"/>
    <p:sldLayoutId id="2147484480" r:id="rId11"/>
  </p:sldLayoutIdLst>
  <p:txStyles>
    <p:titleStyle>
      <a:lvl1pPr algn="l" rtl="0" eaLnBrk="0" fontAlgn="base" hangingPunct="0">
        <a:lnSpc>
          <a:spcPct val="85000"/>
        </a:lnSpc>
        <a:spcBef>
          <a:spcPct val="0"/>
        </a:spcBef>
        <a:spcAft>
          <a:spcPct val="0"/>
        </a:spcAft>
        <a:defRPr kumimoji="1" sz="4200">
          <a:solidFill>
            <a:schemeClr val="tx2"/>
          </a:solidFill>
          <a:effectLst>
            <a:outerShdw blurRad="38100" dist="38100" dir="2700000" algn="tl">
              <a:srgbClr val="000000"/>
            </a:outerShdw>
          </a:effectLst>
          <a:latin typeface="+mj-lt"/>
          <a:ea typeface="+mj-ea"/>
          <a:cs typeface="+mj-cs"/>
        </a:defRPr>
      </a:lvl1pPr>
      <a:lvl2pPr algn="l" rtl="0" eaLnBrk="0" fontAlgn="base" hangingPunct="0">
        <a:lnSpc>
          <a:spcPct val="85000"/>
        </a:lnSpc>
        <a:spcBef>
          <a:spcPct val="0"/>
        </a:spcBef>
        <a:spcAft>
          <a:spcPct val="0"/>
        </a:spcAft>
        <a:defRPr kumimoji="1" sz="4200">
          <a:solidFill>
            <a:schemeClr val="tx2"/>
          </a:solidFill>
          <a:effectLst>
            <a:outerShdw blurRad="38100" dist="38100" dir="2700000" algn="tl">
              <a:srgbClr val="000000"/>
            </a:outerShdw>
          </a:effectLst>
          <a:latin typeface="Tahoma" charset="0"/>
        </a:defRPr>
      </a:lvl2pPr>
      <a:lvl3pPr algn="l" rtl="0" eaLnBrk="0" fontAlgn="base" hangingPunct="0">
        <a:lnSpc>
          <a:spcPct val="85000"/>
        </a:lnSpc>
        <a:spcBef>
          <a:spcPct val="0"/>
        </a:spcBef>
        <a:spcAft>
          <a:spcPct val="0"/>
        </a:spcAft>
        <a:defRPr kumimoji="1" sz="4200">
          <a:solidFill>
            <a:schemeClr val="tx2"/>
          </a:solidFill>
          <a:effectLst>
            <a:outerShdw blurRad="38100" dist="38100" dir="2700000" algn="tl">
              <a:srgbClr val="000000"/>
            </a:outerShdw>
          </a:effectLst>
          <a:latin typeface="Tahoma" charset="0"/>
        </a:defRPr>
      </a:lvl3pPr>
      <a:lvl4pPr algn="l" rtl="0" eaLnBrk="0" fontAlgn="base" hangingPunct="0">
        <a:lnSpc>
          <a:spcPct val="85000"/>
        </a:lnSpc>
        <a:spcBef>
          <a:spcPct val="0"/>
        </a:spcBef>
        <a:spcAft>
          <a:spcPct val="0"/>
        </a:spcAft>
        <a:defRPr kumimoji="1" sz="4200">
          <a:solidFill>
            <a:schemeClr val="tx2"/>
          </a:solidFill>
          <a:effectLst>
            <a:outerShdw blurRad="38100" dist="38100" dir="2700000" algn="tl">
              <a:srgbClr val="000000"/>
            </a:outerShdw>
          </a:effectLst>
          <a:latin typeface="Tahoma" charset="0"/>
        </a:defRPr>
      </a:lvl4pPr>
      <a:lvl5pPr algn="l" rtl="0" eaLnBrk="0" fontAlgn="base" hangingPunct="0">
        <a:lnSpc>
          <a:spcPct val="85000"/>
        </a:lnSpc>
        <a:spcBef>
          <a:spcPct val="0"/>
        </a:spcBef>
        <a:spcAft>
          <a:spcPct val="0"/>
        </a:spcAft>
        <a:defRPr kumimoji="1" sz="4200">
          <a:solidFill>
            <a:schemeClr val="tx2"/>
          </a:solidFill>
          <a:effectLst>
            <a:outerShdw blurRad="38100" dist="38100" dir="2700000" algn="tl">
              <a:srgbClr val="000000"/>
            </a:outerShdw>
          </a:effectLst>
          <a:latin typeface="Tahoma" charset="0"/>
        </a:defRPr>
      </a:lvl5pPr>
      <a:lvl6pPr marL="457200" algn="l" rtl="0" fontAlgn="base">
        <a:lnSpc>
          <a:spcPct val="85000"/>
        </a:lnSpc>
        <a:spcBef>
          <a:spcPct val="0"/>
        </a:spcBef>
        <a:spcAft>
          <a:spcPct val="0"/>
        </a:spcAft>
        <a:defRPr kumimoji="1" sz="4200">
          <a:solidFill>
            <a:schemeClr val="tx2"/>
          </a:solidFill>
          <a:effectLst>
            <a:outerShdw blurRad="38100" dist="38100" dir="2700000" algn="tl">
              <a:srgbClr val="000000"/>
            </a:outerShdw>
          </a:effectLst>
          <a:latin typeface="Tahoma" charset="0"/>
        </a:defRPr>
      </a:lvl6pPr>
      <a:lvl7pPr marL="914400" algn="l" rtl="0" fontAlgn="base">
        <a:lnSpc>
          <a:spcPct val="85000"/>
        </a:lnSpc>
        <a:spcBef>
          <a:spcPct val="0"/>
        </a:spcBef>
        <a:spcAft>
          <a:spcPct val="0"/>
        </a:spcAft>
        <a:defRPr kumimoji="1" sz="4200">
          <a:solidFill>
            <a:schemeClr val="tx2"/>
          </a:solidFill>
          <a:effectLst>
            <a:outerShdw blurRad="38100" dist="38100" dir="2700000" algn="tl">
              <a:srgbClr val="000000"/>
            </a:outerShdw>
          </a:effectLst>
          <a:latin typeface="Tahoma" charset="0"/>
        </a:defRPr>
      </a:lvl7pPr>
      <a:lvl8pPr marL="1371600" algn="l" rtl="0" fontAlgn="base">
        <a:lnSpc>
          <a:spcPct val="85000"/>
        </a:lnSpc>
        <a:spcBef>
          <a:spcPct val="0"/>
        </a:spcBef>
        <a:spcAft>
          <a:spcPct val="0"/>
        </a:spcAft>
        <a:defRPr kumimoji="1" sz="4200">
          <a:solidFill>
            <a:schemeClr val="tx2"/>
          </a:solidFill>
          <a:effectLst>
            <a:outerShdw blurRad="38100" dist="38100" dir="2700000" algn="tl">
              <a:srgbClr val="000000"/>
            </a:outerShdw>
          </a:effectLst>
          <a:latin typeface="Tahoma" charset="0"/>
        </a:defRPr>
      </a:lvl8pPr>
      <a:lvl9pPr marL="1828800" algn="l" rtl="0" fontAlgn="base">
        <a:lnSpc>
          <a:spcPct val="85000"/>
        </a:lnSpc>
        <a:spcBef>
          <a:spcPct val="0"/>
        </a:spcBef>
        <a:spcAft>
          <a:spcPct val="0"/>
        </a:spcAft>
        <a:defRPr kumimoji="1" sz="4200">
          <a:solidFill>
            <a:schemeClr val="tx2"/>
          </a:solidFill>
          <a:effectLst>
            <a:outerShdw blurRad="38100" dist="38100" dir="2700000" algn="tl">
              <a:srgbClr val="000000"/>
            </a:outerShdw>
          </a:effectLst>
          <a:latin typeface="Tahoma" charset="0"/>
        </a:defRPr>
      </a:lvl9pPr>
    </p:titleStyle>
    <p:bodyStyle>
      <a:lvl1pPr marL="342900" indent="-342900" algn="l" rtl="0" eaLnBrk="0" fontAlgn="base" hangingPunct="0">
        <a:spcBef>
          <a:spcPct val="60000"/>
        </a:spcBef>
        <a:spcAft>
          <a:spcPct val="0"/>
        </a:spcAft>
        <a:buClr>
          <a:schemeClr val="tx1"/>
        </a:buClr>
        <a:buChar char="•"/>
        <a:defRPr kumimoji="1" sz="30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40000"/>
        </a:spcBef>
        <a:spcAft>
          <a:spcPct val="0"/>
        </a:spcAft>
        <a:buClr>
          <a:schemeClr val="tx1"/>
        </a:buClr>
        <a:buChar char="–"/>
        <a:defRPr kumimoji="1" sz="2600">
          <a:solidFill>
            <a:schemeClr val="tx1"/>
          </a:solidFill>
          <a:effectLst>
            <a:outerShdw blurRad="38100" dist="38100" dir="2700000" algn="tl">
              <a:srgbClr val="FFFFFF"/>
            </a:outerShdw>
          </a:effectLst>
          <a:latin typeface="+mn-lt"/>
        </a:defRPr>
      </a:lvl2pPr>
      <a:lvl3pPr marL="1143000" indent="-228600" algn="l" rtl="0" eaLnBrk="0" fontAlgn="base" hangingPunct="0">
        <a:lnSpc>
          <a:spcPct val="95000"/>
        </a:lnSpc>
        <a:spcBef>
          <a:spcPct val="35000"/>
        </a:spcBef>
        <a:spcAft>
          <a:spcPct val="0"/>
        </a:spcAft>
        <a:buChar char="•"/>
        <a:defRPr kumimoji="1" sz="2400">
          <a:solidFill>
            <a:schemeClr val="tx1"/>
          </a:solidFill>
          <a:effectLst>
            <a:outerShdw blurRad="38100" dist="38100" dir="2700000" algn="tl">
              <a:srgbClr val="FFFFFF"/>
            </a:outerShdw>
          </a:effectLst>
          <a:latin typeface="+mn-lt"/>
        </a:defRPr>
      </a:lvl3pPr>
      <a:lvl4pPr marL="1600200" indent="-228600" algn="l" rtl="0" eaLnBrk="0" fontAlgn="base" hangingPunct="0">
        <a:lnSpc>
          <a:spcPct val="75000"/>
        </a:lnSpc>
        <a:spcBef>
          <a:spcPct val="30000"/>
        </a:spcBef>
        <a:spcAft>
          <a:spcPct val="0"/>
        </a:spcAft>
        <a:buChar char="–"/>
        <a:defRPr kumimoji="1" sz="2000">
          <a:solidFill>
            <a:schemeClr val="tx1"/>
          </a:solidFill>
          <a:effectLst>
            <a:outerShdw blurRad="38100" dist="38100" dir="2700000" algn="tl">
              <a:srgbClr val="FFFFFF"/>
            </a:outerShdw>
          </a:effectLst>
          <a:latin typeface="+mn-lt"/>
        </a:defRPr>
      </a:lvl4pPr>
      <a:lvl5pPr marL="2057400" indent="-228600" algn="l" rtl="0" eaLnBrk="0" fontAlgn="base" hangingPunct="0">
        <a:lnSpc>
          <a:spcPct val="75000"/>
        </a:lnSpc>
        <a:spcBef>
          <a:spcPct val="30000"/>
        </a:spcBef>
        <a:spcAft>
          <a:spcPct val="0"/>
        </a:spcAft>
        <a:buChar char="»"/>
        <a:defRPr kumimoji="1">
          <a:solidFill>
            <a:schemeClr val="tx1"/>
          </a:solidFill>
          <a:effectLst>
            <a:outerShdw blurRad="38100" dist="38100" dir="2700000" algn="tl">
              <a:srgbClr val="FFFFFF"/>
            </a:outerShdw>
          </a:effectLst>
          <a:latin typeface="+mn-lt"/>
        </a:defRPr>
      </a:lvl5pPr>
      <a:lvl6pPr marL="2514600" indent="-228600" algn="l" rtl="0" fontAlgn="base">
        <a:lnSpc>
          <a:spcPct val="75000"/>
        </a:lnSpc>
        <a:spcBef>
          <a:spcPct val="30000"/>
        </a:spcBef>
        <a:spcAft>
          <a:spcPct val="0"/>
        </a:spcAft>
        <a:buChar char="»"/>
        <a:defRPr kumimoji="1">
          <a:solidFill>
            <a:schemeClr val="tx1"/>
          </a:solidFill>
          <a:effectLst>
            <a:outerShdw blurRad="38100" dist="38100" dir="2700000" algn="tl">
              <a:srgbClr val="FFFFFF"/>
            </a:outerShdw>
          </a:effectLst>
          <a:latin typeface="+mn-lt"/>
        </a:defRPr>
      </a:lvl6pPr>
      <a:lvl7pPr marL="2971800" indent="-228600" algn="l" rtl="0" fontAlgn="base">
        <a:lnSpc>
          <a:spcPct val="75000"/>
        </a:lnSpc>
        <a:spcBef>
          <a:spcPct val="30000"/>
        </a:spcBef>
        <a:spcAft>
          <a:spcPct val="0"/>
        </a:spcAft>
        <a:buChar char="»"/>
        <a:defRPr kumimoji="1">
          <a:solidFill>
            <a:schemeClr val="tx1"/>
          </a:solidFill>
          <a:effectLst>
            <a:outerShdw blurRad="38100" dist="38100" dir="2700000" algn="tl">
              <a:srgbClr val="FFFFFF"/>
            </a:outerShdw>
          </a:effectLst>
          <a:latin typeface="+mn-lt"/>
        </a:defRPr>
      </a:lvl7pPr>
      <a:lvl8pPr marL="3429000" indent="-228600" algn="l" rtl="0" fontAlgn="base">
        <a:lnSpc>
          <a:spcPct val="75000"/>
        </a:lnSpc>
        <a:spcBef>
          <a:spcPct val="30000"/>
        </a:spcBef>
        <a:spcAft>
          <a:spcPct val="0"/>
        </a:spcAft>
        <a:buChar char="»"/>
        <a:defRPr kumimoji="1">
          <a:solidFill>
            <a:schemeClr val="tx1"/>
          </a:solidFill>
          <a:effectLst>
            <a:outerShdw blurRad="38100" dist="38100" dir="2700000" algn="tl">
              <a:srgbClr val="FFFFFF"/>
            </a:outerShdw>
          </a:effectLst>
          <a:latin typeface="+mn-lt"/>
        </a:defRPr>
      </a:lvl8pPr>
      <a:lvl9pPr marL="3886200" indent="-228600" algn="l" rtl="0" fontAlgn="base">
        <a:lnSpc>
          <a:spcPct val="75000"/>
        </a:lnSpc>
        <a:spcBef>
          <a:spcPct val="30000"/>
        </a:spcBef>
        <a:spcAft>
          <a:spcPct val="0"/>
        </a:spcAft>
        <a:buChar char="»"/>
        <a:defRPr kumimoji="1">
          <a:solidFill>
            <a:schemeClr val="tx1"/>
          </a:solidFill>
          <a:effectLst>
            <a:outerShdw blurRad="38100" dist="38100" dir="2700000" algn="tl">
              <a:srgbClr val="FFFFFF"/>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146" name="Group 2"/>
          <p:cNvGrpSpPr>
            <a:grpSpLocks/>
          </p:cNvGrpSpPr>
          <p:nvPr/>
        </p:nvGrpSpPr>
        <p:grpSpPr bwMode="auto">
          <a:xfrm>
            <a:off x="1" y="-4763"/>
            <a:ext cx="1418167" cy="6858001"/>
            <a:chOff x="0" y="-3"/>
            <a:chExt cx="670" cy="4320"/>
          </a:xfrm>
        </p:grpSpPr>
        <p:grpSp>
          <p:nvGrpSpPr>
            <p:cNvPr id="6152" name="Group 3"/>
            <p:cNvGrpSpPr>
              <a:grpSpLocks/>
            </p:cNvGrpSpPr>
            <p:nvPr/>
          </p:nvGrpSpPr>
          <p:grpSpPr bwMode="auto">
            <a:xfrm rot="16200000" flipH="1">
              <a:off x="-1815" y="1838"/>
              <a:ext cx="4320" cy="638"/>
              <a:chOff x="-2" y="1562"/>
              <a:chExt cx="5762" cy="638"/>
            </a:xfrm>
          </p:grpSpPr>
          <p:sp>
            <p:nvSpPr>
              <p:cNvPr id="6155" name="Freeform 4"/>
              <p:cNvSpPr>
                <a:spLocks/>
              </p:cNvSpPr>
              <p:nvPr/>
            </p:nvSpPr>
            <p:spPr bwMode="ltGray">
              <a:xfrm rot="-5400000">
                <a:off x="2559" y="-993"/>
                <a:ext cx="624" cy="5745"/>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2400" dirty="0"/>
              </a:p>
            </p:txBody>
          </p:sp>
          <p:sp>
            <p:nvSpPr>
              <p:cNvPr id="6156" name="Freeform 5"/>
              <p:cNvSpPr>
                <a:spLocks/>
              </p:cNvSpPr>
              <p:nvPr/>
            </p:nvSpPr>
            <p:spPr bwMode="ltGray">
              <a:xfrm rot="-5400000">
                <a:off x="1323"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2400" dirty="0"/>
              </a:p>
            </p:txBody>
          </p:sp>
          <p:sp>
            <p:nvSpPr>
              <p:cNvPr id="6157" name="Freeform 6"/>
              <p:cNvSpPr>
                <a:spLocks/>
              </p:cNvSpPr>
              <p:nvPr/>
            </p:nvSpPr>
            <p:spPr bwMode="ltGray">
              <a:xfrm rot="-5400000">
                <a:off x="982"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2400" dirty="0"/>
              </a:p>
            </p:txBody>
          </p:sp>
          <p:sp>
            <p:nvSpPr>
              <p:cNvPr id="6158" name="Freeform 7"/>
              <p:cNvSpPr>
                <a:spLocks/>
              </p:cNvSpPr>
              <p:nvPr/>
            </p:nvSpPr>
            <p:spPr bwMode="ltGray">
              <a:xfrm rot="-5400000">
                <a:off x="-57" y="1752"/>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sz="2400" dirty="0"/>
              </a:p>
            </p:txBody>
          </p:sp>
          <p:sp>
            <p:nvSpPr>
              <p:cNvPr id="6159" name="Freeform 8"/>
              <p:cNvSpPr>
                <a:spLocks/>
              </p:cNvSpPr>
              <p:nvPr/>
            </p:nvSpPr>
            <p:spPr bwMode="ltGray">
              <a:xfrm rot="-5400000">
                <a:off x="664" y="1733"/>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2400" dirty="0"/>
              </a:p>
            </p:txBody>
          </p:sp>
          <p:sp>
            <p:nvSpPr>
              <p:cNvPr id="6160" name="Freeform 9"/>
              <p:cNvSpPr>
                <a:spLocks/>
              </p:cNvSpPr>
              <p:nvPr/>
            </p:nvSpPr>
            <p:spPr bwMode="ltGray">
              <a:xfrm rot="-5400000">
                <a:off x="442" y="1699"/>
                <a:ext cx="624" cy="362"/>
              </a:xfrm>
              <a:custGeom>
                <a:avLst/>
                <a:gdLst>
                  <a:gd name="T0" fmla="*/ 0 w 624"/>
                  <a:gd name="T1" fmla="*/ 0 h 272"/>
                  <a:gd name="T2" fmla="*/ 0 w 624"/>
                  <a:gd name="T3" fmla="*/ 14867 h 272"/>
                  <a:gd name="T4" fmla="*/ 240 w 624"/>
                  <a:gd name="T5" fmla="*/ 13125 h 272"/>
                  <a:gd name="T6" fmla="*/ 624 w 624"/>
                  <a:gd name="T7" fmla="*/ 1486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2400" dirty="0"/>
              </a:p>
            </p:txBody>
          </p:sp>
          <p:sp>
            <p:nvSpPr>
              <p:cNvPr id="6161" name="Freeform 10"/>
              <p:cNvSpPr>
                <a:spLocks/>
              </p:cNvSpPr>
              <p:nvPr/>
            </p:nvSpPr>
            <p:spPr bwMode="ltGray">
              <a:xfrm rot="-5400000">
                <a:off x="156" y="1726"/>
                <a:ext cx="632" cy="315"/>
              </a:xfrm>
              <a:custGeom>
                <a:avLst/>
                <a:gdLst>
                  <a:gd name="T0" fmla="*/ 8 w 632"/>
                  <a:gd name="T1" fmla="*/ 7 h 362"/>
                  <a:gd name="T2" fmla="*/ 8 w 632"/>
                  <a:gd name="T3" fmla="*/ 44 h 362"/>
                  <a:gd name="T4" fmla="*/ 248 w 632"/>
                  <a:gd name="T5" fmla="*/ 44 h 362"/>
                  <a:gd name="T6" fmla="*/ 632 w 632"/>
                  <a:gd name="T7" fmla="*/ 44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2400" dirty="0"/>
              </a:p>
            </p:txBody>
          </p:sp>
          <p:sp>
            <p:nvSpPr>
              <p:cNvPr id="6162" name="Freeform 11"/>
              <p:cNvSpPr>
                <a:spLocks/>
              </p:cNvSpPr>
              <p:nvPr/>
            </p:nvSpPr>
            <p:spPr bwMode="ltGray">
              <a:xfrm rot="-5400000">
                <a:off x="3211" y="1664"/>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2400" dirty="0"/>
              </a:p>
            </p:txBody>
          </p:sp>
          <p:sp>
            <p:nvSpPr>
              <p:cNvPr id="6163" name="Freeform 12"/>
              <p:cNvSpPr>
                <a:spLocks/>
              </p:cNvSpPr>
              <p:nvPr/>
            </p:nvSpPr>
            <p:spPr bwMode="ltGray">
              <a:xfrm rot="-5400000">
                <a:off x="2870" y="1664"/>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2400" dirty="0"/>
              </a:p>
            </p:txBody>
          </p:sp>
          <p:sp>
            <p:nvSpPr>
              <p:cNvPr id="6164" name="Freeform 13"/>
              <p:cNvSpPr>
                <a:spLocks/>
              </p:cNvSpPr>
              <p:nvPr/>
            </p:nvSpPr>
            <p:spPr bwMode="ltGray">
              <a:xfrm rot="-5400000">
                <a:off x="1830" y="1747"/>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sz="2400" dirty="0"/>
              </a:p>
            </p:txBody>
          </p:sp>
          <p:sp>
            <p:nvSpPr>
              <p:cNvPr id="6165" name="Freeform 14"/>
              <p:cNvSpPr>
                <a:spLocks/>
              </p:cNvSpPr>
              <p:nvPr/>
            </p:nvSpPr>
            <p:spPr bwMode="ltGray">
              <a:xfrm rot="-5400000">
                <a:off x="2551" y="1728"/>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2400" dirty="0"/>
              </a:p>
            </p:txBody>
          </p:sp>
          <p:sp>
            <p:nvSpPr>
              <p:cNvPr id="6166" name="Freeform 15"/>
              <p:cNvSpPr>
                <a:spLocks/>
              </p:cNvSpPr>
              <p:nvPr/>
            </p:nvSpPr>
            <p:spPr bwMode="ltGray">
              <a:xfrm rot="-5400000">
                <a:off x="2330" y="1694"/>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2400" dirty="0"/>
              </a:p>
            </p:txBody>
          </p:sp>
          <p:sp>
            <p:nvSpPr>
              <p:cNvPr id="6167" name="Freeform 16"/>
              <p:cNvSpPr>
                <a:spLocks/>
              </p:cNvSpPr>
              <p:nvPr/>
            </p:nvSpPr>
            <p:spPr bwMode="ltGray">
              <a:xfrm rot="-5400000">
                <a:off x="2043"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2400" dirty="0"/>
              </a:p>
            </p:txBody>
          </p:sp>
          <p:sp>
            <p:nvSpPr>
              <p:cNvPr id="6168" name="Freeform 17"/>
              <p:cNvSpPr>
                <a:spLocks/>
              </p:cNvSpPr>
              <p:nvPr/>
            </p:nvSpPr>
            <p:spPr bwMode="ltGray">
              <a:xfrm rot="-5400000">
                <a:off x="4077"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2400" dirty="0"/>
              </a:p>
            </p:txBody>
          </p:sp>
          <p:sp>
            <p:nvSpPr>
              <p:cNvPr id="6169" name="Freeform 18"/>
              <p:cNvSpPr>
                <a:spLocks/>
              </p:cNvSpPr>
              <p:nvPr/>
            </p:nvSpPr>
            <p:spPr bwMode="ltGray">
              <a:xfrm rot="-5400000">
                <a:off x="3736"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2400" dirty="0"/>
              </a:p>
            </p:txBody>
          </p:sp>
          <p:sp>
            <p:nvSpPr>
              <p:cNvPr id="6170" name="Freeform 19"/>
              <p:cNvSpPr>
                <a:spLocks/>
              </p:cNvSpPr>
              <p:nvPr/>
            </p:nvSpPr>
            <p:spPr bwMode="ltGray">
              <a:xfrm rot="-5400000">
                <a:off x="4584" y="1747"/>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sz="2400" dirty="0"/>
              </a:p>
            </p:txBody>
          </p:sp>
          <p:sp>
            <p:nvSpPr>
              <p:cNvPr id="6171"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2400" dirty="0"/>
              </a:p>
            </p:txBody>
          </p:sp>
          <p:sp>
            <p:nvSpPr>
              <p:cNvPr id="6172" name="Freeform 21"/>
              <p:cNvSpPr>
                <a:spLocks/>
              </p:cNvSpPr>
              <p:nvPr/>
            </p:nvSpPr>
            <p:spPr bwMode="ltGray">
              <a:xfrm rot="-5400000">
                <a:off x="5084" y="1694"/>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2400" dirty="0"/>
              </a:p>
            </p:txBody>
          </p:sp>
          <p:sp>
            <p:nvSpPr>
              <p:cNvPr id="6173" name="Freeform 22"/>
              <p:cNvSpPr>
                <a:spLocks/>
              </p:cNvSpPr>
              <p:nvPr/>
            </p:nvSpPr>
            <p:spPr bwMode="ltGray">
              <a:xfrm rot="-5400000">
                <a:off x="4797"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sz="2400" dirty="0"/>
              </a:p>
            </p:txBody>
          </p:sp>
        </p:grpSp>
        <p:sp>
          <p:nvSpPr>
            <p:cNvPr id="6153" name="Freeform 23"/>
            <p:cNvSpPr>
              <a:spLocks/>
            </p:cNvSpPr>
            <p:nvPr/>
          </p:nvSpPr>
          <p:spPr bwMode="ltGray">
            <a:xfrm rot="16200000" flipH="1">
              <a:off x="-1954" y="1951"/>
              <a:ext cx="4320" cy="412"/>
            </a:xfrm>
            <a:custGeom>
              <a:avLst/>
              <a:gdLst>
                <a:gd name="T0" fmla="*/ 0 w 5762"/>
                <a:gd name="T1" fmla="*/ 507 h 385"/>
                <a:gd name="T2" fmla="*/ 102 w 5762"/>
                <a:gd name="T3" fmla="*/ 485 h 385"/>
                <a:gd name="T4" fmla="*/ 102 w 5762"/>
                <a:gd name="T5" fmla="*/ 4 h 385"/>
                <a:gd name="T6" fmla="*/ 0 w 5762"/>
                <a:gd name="T7" fmla="*/ 0 h 385"/>
                <a:gd name="T8" fmla="*/ 0 w 5762"/>
                <a:gd name="T9" fmla="*/ 507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dirty="0"/>
            </a:p>
          </p:txBody>
        </p:sp>
        <p:sp>
          <p:nvSpPr>
            <p:cNvPr id="6154" name="Freeform 24"/>
            <p:cNvSpPr>
              <a:spLocks/>
            </p:cNvSpPr>
            <p:nvPr/>
          </p:nvSpPr>
          <p:spPr bwMode="ltGray">
            <a:xfrm rot="16200000" flipH="1">
              <a:off x="-1584" y="2062"/>
              <a:ext cx="4319" cy="189"/>
            </a:xfrm>
            <a:custGeom>
              <a:avLst/>
              <a:gdLst>
                <a:gd name="T0" fmla="*/ 0 w 5761"/>
                <a:gd name="T1" fmla="*/ 28 h 189"/>
                <a:gd name="T2" fmla="*/ 102 w 5761"/>
                <a:gd name="T3" fmla="*/ 0 h 189"/>
                <a:gd name="T4" fmla="*/ 102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dirty="0"/>
            </a:p>
          </p:txBody>
        </p:sp>
      </p:grpSp>
      <p:sp>
        <p:nvSpPr>
          <p:cNvPr id="6147" name="Rectangle 25"/>
          <p:cNvSpPr>
            <a:spLocks noGrp="1" noChangeArrowheads="1"/>
          </p:cNvSpPr>
          <p:nvPr>
            <p:ph type="title"/>
          </p:nvPr>
        </p:nvSpPr>
        <p:spPr bwMode="auto">
          <a:xfrm>
            <a:off x="1564217" y="457200"/>
            <a:ext cx="103632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8" name="Rectangle 26"/>
          <p:cNvSpPr>
            <a:spLocks noGrp="1" noChangeArrowheads="1"/>
          </p:cNvSpPr>
          <p:nvPr>
            <p:ph type="body" idx="1"/>
          </p:nvPr>
        </p:nvSpPr>
        <p:spPr bwMode="auto">
          <a:xfrm>
            <a:off x="1564217" y="1981200"/>
            <a:ext cx="10363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23" name="Rectangle 27"/>
          <p:cNvSpPr>
            <a:spLocks noGrp="1" noChangeArrowheads="1"/>
          </p:cNvSpPr>
          <p:nvPr>
            <p:ph type="dt" sz="half" idx="2"/>
          </p:nvPr>
        </p:nvSpPr>
        <p:spPr bwMode="auto">
          <a:xfrm>
            <a:off x="1564217" y="6265863"/>
            <a:ext cx="2540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spcBef>
                <a:spcPct val="50000"/>
              </a:spcBef>
              <a:defRPr sz="1400">
                <a:solidFill>
                  <a:srgbClr val="000000"/>
                </a:solidFill>
                <a:latin typeface="+mn-lt"/>
              </a:defRPr>
            </a:lvl1pPr>
          </a:lstStyle>
          <a:p>
            <a:pPr>
              <a:defRPr/>
            </a:pPr>
            <a:endParaRPr lang="en-US" dirty="0"/>
          </a:p>
        </p:txBody>
      </p:sp>
      <p:sp>
        <p:nvSpPr>
          <p:cNvPr id="4124" name="Rectangle 28"/>
          <p:cNvSpPr>
            <a:spLocks noGrp="1" noChangeArrowheads="1"/>
          </p:cNvSpPr>
          <p:nvPr>
            <p:ph type="ftr" sz="quarter" idx="3"/>
          </p:nvPr>
        </p:nvSpPr>
        <p:spPr bwMode="auto">
          <a:xfrm>
            <a:off x="4775200" y="6248400"/>
            <a:ext cx="3860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0" hangingPunct="0">
              <a:spcBef>
                <a:spcPct val="50000"/>
              </a:spcBef>
              <a:defRPr sz="1400">
                <a:solidFill>
                  <a:srgbClr val="000000"/>
                </a:solidFill>
                <a:latin typeface="+mn-lt"/>
              </a:defRPr>
            </a:lvl1pPr>
          </a:lstStyle>
          <a:p>
            <a:pPr>
              <a:defRPr/>
            </a:pPr>
            <a:endParaRPr lang="en-US" dirty="0"/>
          </a:p>
        </p:txBody>
      </p:sp>
      <p:sp>
        <p:nvSpPr>
          <p:cNvPr id="4125" name="Rectangle 29"/>
          <p:cNvSpPr>
            <a:spLocks noGrp="1" noChangeArrowheads="1"/>
          </p:cNvSpPr>
          <p:nvPr>
            <p:ph type="sldNum" sz="quarter" idx="4"/>
          </p:nvPr>
        </p:nvSpPr>
        <p:spPr bwMode="auto">
          <a:xfrm>
            <a:off x="9347200" y="6248400"/>
            <a:ext cx="2540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0" hangingPunct="0">
              <a:spcBef>
                <a:spcPct val="50000"/>
              </a:spcBef>
              <a:defRPr sz="1400">
                <a:solidFill>
                  <a:srgbClr val="000000"/>
                </a:solidFill>
                <a:latin typeface="+mn-lt"/>
              </a:defRPr>
            </a:lvl1pPr>
          </a:lstStyle>
          <a:p>
            <a:pPr>
              <a:defRPr/>
            </a:pPr>
            <a:fld id="{4F4BBF1F-D87F-4A67-9203-45E08A1EA73E}"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509" r:id="rId1"/>
    <p:sldLayoutId id="2147484481" r:id="rId2"/>
    <p:sldLayoutId id="2147484482" r:id="rId3"/>
    <p:sldLayoutId id="2147484483" r:id="rId4"/>
    <p:sldLayoutId id="2147484484" r:id="rId5"/>
    <p:sldLayoutId id="2147484485" r:id="rId6"/>
    <p:sldLayoutId id="2147484486" r:id="rId7"/>
    <p:sldLayoutId id="2147484487" r:id="rId8"/>
    <p:sldLayoutId id="2147484488" r:id="rId9"/>
    <p:sldLayoutId id="2147484489" r:id="rId10"/>
    <p:sldLayoutId id="2147484490" r:id="rId11"/>
    <p:sldLayoutId id="2147484491" r:id="rId12"/>
    <p:sldLayoutId id="2147484492" r:id="rId13"/>
  </p:sldLayoutIdLst>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imes New Roman" pitchFamily="18" charset="0"/>
        </a:defRPr>
      </a:lvl2pPr>
      <a:lvl3pPr algn="l" rtl="0" eaLnBrk="0" fontAlgn="base" hangingPunct="0">
        <a:spcBef>
          <a:spcPct val="0"/>
        </a:spcBef>
        <a:spcAft>
          <a:spcPct val="0"/>
        </a:spcAft>
        <a:defRPr kumimoji="1" sz="4400">
          <a:solidFill>
            <a:schemeClr val="tx2"/>
          </a:solidFill>
          <a:latin typeface="Times New Roman" pitchFamily="18" charset="0"/>
        </a:defRPr>
      </a:lvl3pPr>
      <a:lvl4pPr algn="l" rtl="0" eaLnBrk="0" fontAlgn="base" hangingPunct="0">
        <a:spcBef>
          <a:spcPct val="0"/>
        </a:spcBef>
        <a:spcAft>
          <a:spcPct val="0"/>
        </a:spcAft>
        <a:defRPr kumimoji="1" sz="4400">
          <a:solidFill>
            <a:schemeClr val="tx2"/>
          </a:solidFill>
          <a:latin typeface="Times New Roman" pitchFamily="18" charset="0"/>
        </a:defRPr>
      </a:lvl4pPr>
      <a:lvl5pPr algn="l" rtl="0" eaLnBrk="0" fontAlgn="base" hangingPunct="0">
        <a:spcBef>
          <a:spcPct val="0"/>
        </a:spcBef>
        <a:spcAft>
          <a:spcPct val="0"/>
        </a:spcAft>
        <a:defRPr kumimoji="1" sz="4400">
          <a:solidFill>
            <a:schemeClr val="tx2"/>
          </a:solidFill>
          <a:latin typeface="Times New Roman" pitchFamily="18" charset="0"/>
        </a:defRPr>
      </a:lvl5pPr>
      <a:lvl6pPr marL="457200" algn="l" rtl="0" eaLnBrk="0" fontAlgn="base" hangingPunct="0">
        <a:spcBef>
          <a:spcPct val="0"/>
        </a:spcBef>
        <a:spcAft>
          <a:spcPct val="0"/>
        </a:spcAft>
        <a:defRPr kumimoji="1" sz="4400">
          <a:solidFill>
            <a:schemeClr val="tx2"/>
          </a:solidFill>
          <a:latin typeface="Times New Roman" pitchFamily="18" charset="0"/>
        </a:defRPr>
      </a:lvl6pPr>
      <a:lvl7pPr marL="914400" algn="l" rtl="0" eaLnBrk="0" fontAlgn="base" hangingPunct="0">
        <a:spcBef>
          <a:spcPct val="0"/>
        </a:spcBef>
        <a:spcAft>
          <a:spcPct val="0"/>
        </a:spcAft>
        <a:defRPr kumimoji="1" sz="4400">
          <a:solidFill>
            <a:schemeClr val="tx2"/>
          </a:solidFill>
          <a:latin typeface="Times New Roman" pitchFamily="18" charset="0"/>
        </a:defRPr>
      </a:lvl7pPr>
      <a:lvl8pPr marL="1371600" algn="l" rtl="0" eaLnBrk="0" fontAlgn="base" hangingPunct="0">
        <a:spcBef>
          <a:spcPct val="0"/>
        </a:spcBef>
        <a:spcAft>
          <a:spcPct val="0"/>
        </a:spcAft>
        <a:defRPr kumimoji="1" sz="4400">
          <a:solidFill>
            <a:schemeClr val="tx2"/>
          </a:solidFill>
          <a:latin typeface="Times New Roman" pitchFamily="18" charset="0"/>
        </a:defRPr>
      </a:lvl8pPr>
      <a:lvl9pPr marL="1828800" algn="l" rtl="0" eaLnBrk="0" fontAlgn="base" hangingPunct="0">
        <a:spcBef>
          <a:spcPct val="0"/>
        </a:spcBef>
        <a:spcAft>
          <a:spcPct val="0"/>
        </a:spcAft>
        <a:defRPr kumimoji="1"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1"/>
        </a:buClr>
        <a:buSzPct val="70000"/>
        <a:buFont typeface="Monotype Sorts" pitchFamily="2" charset="2"/>
        <a:buChar char="n"/>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eaLnBrk="0" fontAlgn="base" hangingPunct="0">
        <a:spcBef>
          <a:spcPct val="20000"/>
        </a:spcBef>
        <a:spcAft>
          <a:spcPct val="0"/>
        </a:spcAft>
        <a:buChar char="»"/>
        <a:defRPr kumimoji="1" sz="2000">
          <a:solidFill>
            <a:schemeClr val="tx1"/>
          </a:solidFill>
          <a:latin typeface="+mn-lt"/>
        </a:defRPr>
      </a:lvl6pPr>
      <a:lvl7pPr marL="2971800" indent="-228600" algn="l" rtl="0" eaLnBrk="0" fontAlgn="base" hangingPunct="0">
        <a:spcBef>
          <a:spcPct val="20000"/>
        </a:spcBef>
        <a:spcAft>
          <a:spcPct val="0"/>
        </a:spcAft>
        <a:buChar char="»"/>
        <a:defRPr kumimoji="1" sz="2000">
          <a:solidFill>
            <a:schemeClr val="tx1"/>
          </a:solidFill>
          <a:latin typeface="+mn-lt"/>
        </a:defRPr>
      </a:lvl7pPr>
      <a:lvl8pPr marL="3429000" indent="-228600" algn="l" rtl="0" eaLnBrk="0" fontAlgn="base" hangingPunct="0">
        <a:spcBef>
          <a:spcPct val="20000"/>
        </a:spcBef>
        <a:spcAft>
          <a:spcPct val="0"/>
        </a:spcAft>
        <a:buChar char="»"/>
        <a:defRPr kumimoji="1" sz="2000">
          <a:solidFill>
            <a:schemeClr val="tx1"/>
          </a:solidFill>
          <a:latin typeface="+mn-lt"/>
        </a:defRPr>
      </a:lvl8pPr>
      <a:lvl9pPr marL="3886200" indent="-228600" algn="l" rtl="0" eaLnBrk="0" fontAlgn="base" hangingPunct="0">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1" y="-4763"/>
            <a:ext cx="1418167" cy="6858001"/>
            <a:chOff x="0" y="-3"/>
            <a:chExt cx="670"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559" y="-993"/>
                <a:ext cx="624" cy="5745"/>
              </a:xfrm>
              <a:custGeom>
                <a:avLst/>
                <a:gdLst>
                  <a:gd name="T0" fmla="*/ 0 w 1000"/>
                  <a:gd name="T1" fmla="*/ 0 h 720"/>
                  <a:gd name="T2" fmla="*/ 0 w 1000"/>
                  <a:gd name="T3" fmla="*/ 185812434 h 720"/>
                  <a:gd name="T4" fmla="*/ 59 w 1000"/>
                  <a:gd name="T5" fmla="*/ 185812434 h 720"/>
                  <a:gd name="T6" fmla="*/ 59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dirty="0">
                  <a:solidFill>
                    <a:srgbClr val="000000"/>
                  </a:solidFill>
                </a:endParaRPr>
              </a:p>
            </p:txBody>
          </p:sp>
          <p:sp>
            <p:nvSpPr>
              <p:cNvPr id="1036" name="Freeform 5"/>
              <p:cNvSpPr>
                <a:spLocks/>
              </p:cNvSpPr>
              <p:nvPr/>
            </p:nvSpPr>
            <p:spPr bwMode="ltGray">
              <a:xfrm rot="-5400000">
                <a:off x="1323" y="1669"/>
                <a:ext cx="624" cy="421"/>
              </a:xfrm>
              <a:custGeom>
                <a:avLst/>
                <a:gdLst>
                  <a:gd name="T0" fmla="*/ 0 w 624"/>
                  <a:gd name="T1" fmla="*/ 0 h 317"/>
                  <a:gd name="T2" fmla="*/ 0 w 624"/>
                  <a:gd name="T3" fmla="*/ 1490 h 317"/>
                  <a:gd name="T4" fmla="*/ 624 w 624"/>
                  <a:gd name="T5" fmla="*/ 1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dirty="0">
                  <a:solidFill>
                    <a:srgbClr val="000000"/>
                  </a:solidFill>
                </a:endParaRPr>
              </a:p>
            </p:txBody>
          </p:sp>
          <p:sp>
            <p:nvSpPr>
              <p:cNvPr id="1037" name="Freeform 6"/>
              <p:cNvSpPr>
                <a:spLocks/>
              </p:cNvSpPr>
              <p:nvPr/>
            </p:nvSpPr>
            <p:spPr bwMode="ltGray">
              <a:xfrm rot="-5400000">
                <a:off x="982" y="1669"/>
                <a:ext cx="624" cy="422"/>
              </a:xfrm>
              <a:custGeom>
                <a:avLst/>
                <a:gdLst>
                  <a:gd name="T0" fmla="*/ 0 w 624"/>
                  <a:gd name="T1" fmla="*/ 0 h 317"/>
                  <a:gd name="T2" fmla="*/ 0 w 624"/>
                  <a:gd name="T3" fmla="*/ 1515 h 317"/>
                  <a:gd name="T4" fmla="*/ 624 w 624"/>
                  <a:gd name="T5" fmla="*/ 151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dirty="0">
                  <a:solidFill>
                    <a:srgbClr val="000000"/>
                  </a:solidFill>
                </a:endParaRPr>
              </a:p>
            </p:txBody>
          </p:sp>
          <p:sp>
            <p:nvSpPr>
              <p:cNvPr id="1038" name="Freeform 7"/>
              <p:cNvSpPr>
                <a:spLocks/>
              </p:cNvSpPr>
              <p:nvPr/>
            </p:nvSpPr>
            <p:spPr bwMode="ltGray">
              <a:xfrm rot="-5400000">
                <a:off x="-57" y="1752"/>
                <a:ext cx="624" cy="255"/>
              </a:xfrm>
              <a:custGeom>
                <a:avLst/>
                <a:gdLst>
                  <a:gd name="T0" fmla="*/ 0 w 624"/>
                  <a:gd name="T1" fmla="*/ 6 h 370"/>
                  <a:gd name="T2" fmla="*/ 0 w 624"/>
                  <a:gd name="T3" fmla="*/ 34 h 370"/>
                  <a:gd name="T4" fmla="*/ 624 w 624"/>
                  <a:gd name="T5" fmla="*/ 34 h 370"/>
                  <a:gd name="T6" fmla="*/ 624 w 624"/>
                  <a:gd name="T7" fmla="*/ 6 h 370"/>
                  <a:gd name="T8" fmla="*/ 384 w 624"/>
                  <a:gd name="T9" fmla="*/ 1 h 370"/>
                  <a:gd name="T10" fmla="*/ 0 w 624"/>
                  <a:gd name="T11" fmla="*/ 6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sz="2400" dirty="0">
                  <a:solidFill>
                    <a:srgbClr val="000000"/>
                  </a:solidFill>
                </a:endParaRPr>
              </a:p>
            </p:txBody>
          </p:sp>
          <p:sp>
            <p:nvSpPr>
              <p:cNvPr id="1039" name="Freeform 8"/>
              <p:cNvSpPr>
                <a:spLocks/>
              </p:cNvSpPr>
              <p:nvPr/>
            </p:nvSpPr>
            <p:spPr bwMode="ltGray">
              <a:xfrm rot="-5400000">
                <a:off x="664" y="1733"/>
                <a:ext cx="624" cy="294"/>
              </a:xfrm>
              <a:custGeom>
                <a:avLst/>
                <a:gdLst>
                  <a:gd name="T0" fmla="*/ 0 w 624"/>
                  <a:gd name="T1" fmla="*/ 0 h 317"/>
                  <a:gd name="T2" fmla="*/ 0 w 624"/>
                  <a:gd name="T3" fmla="*/ 173 h 317"/>
                  <a:gd name="T4" fmla="*/ 624 w 624"/>
                  <a:gd name="T5" fmla="*/ 17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dirty="0">
                  <a:solidFill>
                    <a:srgbClr val="000000"/>
                  </a:solidFill>
                </a:endParaRPr>
              </a:p>
            </p:txBody>
          </p:sp>
          <p:sp>
            <p:nvSpPr>
              <p:cNvPr id="1040" name="Freeform 9"/>
              <p:cNvSpPr>
                <a:spLocks/>
              </p:cNvSpPr>
              <p:nvPr/>
            </p:nvSpPr>
            <p:spPr bwMode="ltGray">
              <a:xfrm rot="-5400000">
                <a:off x="442" y="1699"/>
                <a:ext cx="624" cy="362"/>
              </a:xfrm>
              <a:custGeom>
                <a:avLst/>
                <a:gdLst>
                  <a:gd name="T0" fmla="*/ 0 w 624"/>
                  <a:gd name="T1" fmla="*/ 0 h 272"/>
                  <a:gd name="T2" fmla="*/ 0 w 624"/>
                  <a:gd name="T3" fmla="*/ 1511 h 272"/>
                  <a:gd name="T4" fmla="*/ 240 w 624"/>
                  <a:gd name="T5" fmla="*/ 1334 h 272"/>
                  <a:gd name="T6" fmla="*/ 624 w 624"/>
                  <a:gd name="T7" fmla="*/ 1511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dirty="0">
                  <a:solidFill>
                    <a:srgbClr val="000000"/>
                  </a:solidFill>
                </a:endParaRPr>
              </a:p>
            </p:txBody>
          </p:sp>
          <p:sp>
            <p:nvSpPr>
              <p:cNvPr id="1041" name="Freeform 10"/>
              <p:cNvSpPr>
                <a:spLocks/>
              </p:cNvSpPr>
              <p:nvPr/>
            </p:nvSpPr>
            <p:spPr bwMode="ltGray">
              <a:xfrm rot="-5400000">
                <a:off x="156" y="1726"/>
                <a:ext cx="632" cy="315"/>
              </a:xfrm>
              <a:custGeom>
                <a:avLst/>
                <a:gdLst>
                  <a:gd name="T0" fmla="*/ 8 w 632"/>
                  <a:gd name="T1" fmla="*/ 20 h 362"/>
                  <a:gd name="T2" fmla="*/ 8 w 632"/>
                  <a:gd name="T3" fmla="*/ 137 h 362"/>
                  <a:gd name="T4" fmla="*/ 248 w 632"/>
                  <a:gd name="T5" fmla="*/ 137 h 362"/>
                  <a:gd name="T6" fmla="*/ 632 w 632"/>
                  <a:gd name="T7" fmla="*/ 137 h 362"/>
                  <a:gd name="T8" fmla="*/ 632 w 632"/>
                  <a:gd name="T9" fmla="*/ 20 h 362"/>
                  <a:gd name="T10" fmla="*/ 104 w 632"/>
                  <a:gd name="T11" fmla="*/ 20 h 362"/>
                  <a:gd name="T12" fmla="*/ 8 w 632"/>
                  <a:gd name="T13" fmla="*/ 2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dirty="0">
                  <a:solidFill>
                    <a:srgbClr val="000000"/>
                  </a:solidFill>
                </a:endParaRPr>
              </a:p>
            </p:txBody>
          </p:sp>
          <p:sp>
            <p:nvSpPr>
              <p:cNvPr id="1042" name="Freeform 11"/>
              <p:cNvSpPr>
                <a:spLocks/>
              </p:cNvSpPr>
              <p:nvPr/>
            </p:nvSpPr>
            <p:spPr bwMode="ltGray">
              <a:xfrm rot="-5400000">
                <a:off x="3211" y="1664"/>
                <a:ext cx="624" cy="421"/>
              </a:xfrm>
              <a:custGeom>
                <a:avLst/>
                <a:gdLst>
                  <a:gd name="T0" fmla="*/ 0 w 624"/>
                  <a:gd name="T1" fmla="*/ 0 h 317"/>
                  <a:gd name="T2" fmla="*/ 0 w 624"/>
                  <a:gd name="T3" fmla="*/ 1490 h 317"/>
                  <a:gd name="T4" fmla="*/ 624 w 624"/>
                  <a:gd name="T5" fmla="*/ 1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dirty="0">
                  <a:solidFill>
                    <a:srgbClr val="000000"/>
                  </a:solidFill>
                </a:endParaRPr>
              </a:p>
            </p:txBody>
          </p:sp>
          <p:sp>
            <p:nvSpPr>
              <p:cNvPr id="1043" name="Freeform 12"/>
              <p:cNvSpPr>
                <a:spLocks/>
              </p:cNvSpPr>
              <p:nvPr/>
            </p:nvSpPr>
            <p:spPr bwMode="ltGray">
              <a:xfrm rot="-5400000">
                <a:off x="2870" y="1664"/>
                <a:ext cx="624" cy="422"/>
              </a:xfrm>
              <a:custGeom>
                <a:avLst/>
                <a:gdLst>
                  <a:gd name="T0" fmla="*/ 0 w 624"/>
                  <a:gd name="T1" fmla="*/ 0 h 317"/>
                  <a:gd name="T2" fmla="*/ 0 w 624"/>
                  <a:gd name="T3" fmla="*/ 1515 h 317"/>
                  <a:gd name="T4" fmla="*/ 624 w 624"/>
                  <a:gd name="T5" fmla="*/ 151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dirty="0">
                  <a:solidFill>
                    <a:srgbClr val="000000"/>
                  </a:solidFill>
                </a:endParaRPr>
              </a:p>
            </p:txBody>
          </p:sp>
          <p:sp>
            <p:nvSpPr>
              <p:cNvPr id="1044" name="Freeform 13"/>
              <p:cNvSpPr>
                <a:spLocks/>
              </p:cNvSpPr>
              <p:nvPr/>
            </p:nvSpPr>
            <p:spPr bwMode="ltGray">
              <a:xfrm rot="-5400000">
                <a:off x="1830" y="1747"/>
                <a:ext cx="624" cy="255"/>
              </a:xfrm>
              <a:custGeom>
                <a:avLst/>
                <a:gdLst>
                  <a:gd name="T0" fmla="*/ 0 w 624"/>
                  <a:gd name="T1" fmla="*/ 6 h 370"/>
                  <a:gd name="T2" fmla="*/ 0 w 624"/>
                  <a:gd name="T3" fmla="*/ 34 h 370"/>
                  <a:gd name="T4" fmla="*/ 624 w 624"/>
                  <a:gd name="T5" fmla="*/ 34 h 370"/>
                  <a:gd name="T6" fmla="*/ 624 w 624"/>
                  <a:gd name="T7" fmla="*/ 6 h 370"/>
                  <a:gd name="T8" fmla="*/ 384 w 624"/>
                  <a:gd name="T9" fmla="*/ 1 h 370"/>
                  <a:gd name="T10" fmla="*/ 0 w 624"/>
                  <a:gd name="T11" fmla="*/ 6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sz="2400" dirty="0">
                  <a:solidFill>
                    <a:srgbClr val="000000"/>
                  </a:solidFill>
                </a:endParaRPr>
              </a:p>
            </p:txBody>
          </p:sp>
          <p:sp>
            <p:nvSpPr>
              <p:cNvPr id="1045" name="Freeform 14"/>
              <p:cNvSpPr>
                <a:spLocks/>
              </p:cNvSpPr>
              <p:nvPr/>
            </p:nvSpPr>
            <p:spPr bwMode="ltGray">
              <a:xfrm rot="-5400000">
                <a:off x="2551" y="1728"/>
                <a:ext cx="624" cy="294"/>
              </a:xfrm>
              <a:custGeom>
                <a:avLst/>
                <a:gdLst>
                  <a:gd name="T0" fmla="*/ 0 w 624"/>
                  <a:gd name="T1" fmla="*/ 0 h 317"/>
                  <a:gd name="T2" fmla="*/ 0 w 624"/>
                  <a:gd name="T3" fmla="*/ 173 h 317"/>
                  <a:gd name="T4" fmla="*/ 624 w 624"/>
                  <a:gd name="T5" fmla="*/ 17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dirty="0">
                  <a:solidFill>
                    <a:srgbClr val="000000"/>
                  </a:solidFill>
                </a:endParaRPr>
              </a:p>
            </p:txBody>
          </p:sp>
          <p:sp>
            <p:nvSpPr>
              <p:cNvPr id="1046" name="Freeform 15"/>
              <p:cNvSpPr>
                <a:spLocks/>
              </p:cNvSpPr>
              <p:nvPr/>
            </p:nvSpPr>
            <p:spPr bwMode="ltGray">
              <a:xfrm rot="-5400000">
                <a:off x="2330" y="1694"/>
                <a:ext cx="624" cy="361"/>
              </a:xfrm>
              <a:custGeom>
                <a:avLst/>
                <a:gdLst>
                  <a:gd name="T0" fmla="*/ 0 w 624"/>
                  <a:gd name="T1" fmla="*/ 0 h 272"/>
                  <a:gd name="T2" fmla="*/ 0 w 624"/>
                  <a:gd name="T3" fmla="*/ 1486 h 272"/>
                  <a:gd name="T4" fmla="*/ 240 w 624"/>
                  <a:gd name="T5" fmla="*/ 1313 h 272"/>
                  <a:gd name="T6" fmla="*/ 624 w 624"/>
                  <a:gd name="T7" fmla="*/ 148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dirty="0">
                  <a:solidFill>
                    <a:srgbClr val="000000"/>
                  </a:solidFill>
                </a:endParaRPr>
              </a:p>
            </p:txBody>
          </p:sp>
          <p:sp>
            <p:nvSpPr>
              <p:cNvPr id="1047" name="Freeform 16"/>
              <p:cNvSpPr>
                <a:spLocks/>
              </p:cNvSpPr>
              <p:nvPr/>
            </p:nvSpPr>
            <p:spPr bwMode="ltGray">
              <a:xfrm rot="-5400000">
                <a:off x="2043" y="1721"/>
                <a:ext cx="632" cy="316"/>
              </a:xfrm>
              <a:custGeom>
                <a:avLst/>
                <a:gdLst>
                  <a:gd name="T0" fmla="*/ 8 w 632"/>
                  <a:gd name="T1" fmla="*/ 20 h 362"/>
                  <a:gd name="T2" fmla="*/ 8 w 632"/>
                  <a:gd name="T3" fmla="*/ 141 h 362"/>
                  <a:gd name="T4" fmla="*/ 248 w 632"/>
                  <a:gd name="T5" fmla="*/ 141 h 362"/>
                  <a:gd name="T6" fmla="*/ 632 w 632"/>
                  <a:gd name="T7" fmla="*/ 141 h 362"/>
                  <a:gd name="T8" fmla="*/ 632 w 632"/>
                  <a:gd name="T9" fmla="*/ 20 h 362"/>
                  <a:gd name="T10" fmla="*/ 104 w 632"/>
                  <a:gd name="T11" fmla="*/ 20 h 362"/>
                  <a:gd name="T12" fmla="*/ 8 w 632"/>
                  <a:gd name="T13" fmla="*/ 2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dirty="0">
                  <a:solidFill>
                    <a:srgbClr val="000000"/>
                  </a:solidFill>
                </a:endParaRPr>
              </a:p>
            </p:txBody>
          </p:sp>
          <p:sp>
            <p:nvSpPr>
              <p:cNvPr id="1048" name="Freeform 17"/>
              <p:cNvSpPr>
                <a:spLocks/>
              </p:cNvSpPr>
              <p:nvPr/>
            </p:nvSpPr>
            <p:spPr bwMode="ltGray">
              <a:xfrm rot="-5400000">
                <a:off x="4077" y="1669"/>
                <a:ext cx="624" cy="421"/>
              </a:xfrm>
              <a:custGeom>
                <a:avLst/>
                <a:gdLst>
                  <a:gd name="T0" fmla="*/ 0 w 624"/>
                  <a:gd name="T1" fmla="*/ 0 h 317"/>
                  <a:gd name="T2" fmla="*/ 0 w 624"/>
                  <a:gd name="T3" fmla="*/ 1490 h 317"/>
                  <a:gd name="T4" fmla="*/ 624 w 624"/>
                  <a:gd name="T5" fmla="*/ 1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dirty="0">
                  <a:solidFill>
                    <a:srgbClr val="000000"/>
                  </a:solidFill>
                </a:endParaRPr>
              </a:p>
            </p:txBody>
          </p:sp>
          <p:sp>
            <p:nvSpPr>
              <p:cNvPr id="1049" name="Freeform 18"/>
              <p:cNvSpPr>
                <a:spLocks/>
              </p:cNvSpPr>
              <p:nvPr/>
            </p:nvSpPr>
            <p:spPr bwMode="ltGray">
              <a:xfrm rot="-5400000">
                <a:off x="3736" y="1669"/>
                <a:ext cx="624" cy="422"/>
              </a:xfrm>
              <a:custGeom>
                <a:avLst/>
                <a:gdLst>
                  <a:gd name="T0" fmla="*/ 0 w 624"/>
                  <a:gd name="T1" fmla="*/ 0 h 317"/>
                  <a:gd name="T2" fmla="*/ 0 w 624"/>
                  <a:gd name="T3" fmla="*/ 1515 h 317"/>
                  <a:gd name="T4" fmla="*/ 624 w 624"/>
                  <a:gd name="T5" fmla="*/ 151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dirty="0">
                  <a:solidFill>
                    <a:srgbClr val="000000"/>
                  </a:solidFill>
                </a:endParaRPr>
              </a:p>
            </p:txBody>
          </p:sp>
          <p:sp>
            <p:nvSpPr>
              <p:cNvPr id="1050" name="Freeform 19"/>
              <p:cNvSpPr>
                <a:spLocks/>
              </p:cNvSpPr>
              <p:nvPr/>
            </p:nvSpPr>
            <p:spPr bwMode="ltGray">
              <a:xfrm rot="-5400000">
                <a:off x="4584" y="1747"/>
                <a:ext cx="624" cy="255"/>
              </a:xfrm>
              <a:custGeom>
                <a:avLst/>
                <a:gdLst>
                  <a:gd name="T0" fmla="*/ 0 w 624"/>
                  <a:gd name="T1" fmla="*/ 6 h 370"/>
                  <a:gd name="T2" fmla="*/ 0 w 624"/>
                  <a:gd name="T3" fmla="*/ 34 h 370"/>
                  <a:gd name="T4" fmla="*/ 624 w 624"/>
                  <a:gd name="T5" fmla="*/ 34 h 370"/>
                  <a:gd name="T6" fmla="*/ 624 w 624"/>
                  <a:gd name="T7" fmla="*/ 6 h 370"/>
                  <a:gd name="T8" fmla="*/ 384 w 624"/>
                  <a:gd name="T9" fmla="*/ 1 h 370"/>
                  <a:gd name="T10" fmla="*/ 0 w 624"/>
                  <a:gd name="T11" fmla="*/ 6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sz="2400" dirty="0">
                  <a:solidFill>
                    <a:srgbClr val="000000"/>
                  </a:solidFill>
                </a:endParaRPr>
              </a:p>
            </p:txBody>
          </p:sp>
          <p:sp>
            <p:nvSpPr>
              <p:cNvPr id="1051"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dirty="0">
                  <a:solidFill>
                    <a:srgbClr val="000000"/>
                  </a:solidFill>
                </a:endParaRPr>
              </a:p>
            </p:txBody>
          </p:sp>
          <p:sp>
            <p:nvSpPr>
              <p:cNvPr id="1052" name="Freeform 21"/>
              <p:cNvSpPr>
                <a:spLocks/>
              </p:cNvSpPr>
              <p:nvPr/>
            </p:nvSpPr>
            <p:spPr bwMode="ltGray">
              <a:xfrm rot="-5400000">
                <a:off x="5084" y="1694"/>
                <a:ext cx="624" cy="361"/>
              </a:xfrm>
              <a:custGeom>
                <a:avLst/>
                <a:gdLst>
                  <a:gd name="T0" fmla="*/ 0 w 624"/>
                  <a:gd name="T1" fmla="*/ 0 h 272"/>
                  <a:gd name="T2" fmla="*/ 0 w 624"/>
                  <a:gd name="T3" fmla="*/ 1486 h 272"/>
                  <a:gd name="T4" fmla="*/ 240 w 624"/>
                  <a:gd name="T5" fmla="*/ 1313 h 272"/>
                  <a:gd name="T6" fmla="*/ 624 w 624"/>
                  <a:gd name="T7" fmla="*/ 148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dirty="0">
                  <a:solidFill>
                    <a:srgbClr val="000000"/>
                  </a:solidFill>
                </a:endParaRPr>
              </a:p>
            </p:txBody>
          </p:sp>
          <p:sp>
            <p:nvSpPr>
              <p:cNvPr id="1053" name="Freeform 22"/>
              <p:cNvSpPr>
                <a:spLocks/>
              </p:cNvSpPr>
              <p:nvPr/>
            </p:nvSpPr>
            <p:spPr bwMode="ltGray">
              <a:xfrm rot="-5400000">
                <a:off x="4797" y="1721"/>
                <a:ext cx="632" cy="316"/>
              </a:xfrm>
              <a:custGeom>
                <a:avLst/>
                <a:gdLst>
                  <a:gd name="T0" fmla="*/ 8 w 632"/>
                  <a:gd name="T1" fmla="*/ 20 h 362"/>
                  <a:gd name="T2" fmla="*/ 8 w 632"/>
                  <a:gd name="T3" fmla="*/ 141 h 362"/>
                  <a:gd name="T4" fmla="*/ 248 w 632"/>
                  <a:gd name="T5" fmla="*/ 141 h 362"/>
                  <a:gd name="T6" fmla="*/ 632 w 632"/>
                  <a:gd name="T7" fmla="*/ 141 h 362"/>
                  <a:gd name="T8" fmla="*/ 632 w 632"/>
                  <a:gd name="T9" fmla="*/ 20 h 362"/>
                  <a:gd name="T10" fmla="*/ 104 w 632"/>
                  <a:gd name="T11" fmla="*/ 20 h 362"/>
                  <a:gd name="T12" fmla="*/ 8 w 632"/>
                  <a:gd name="T13" fmla="*/ 2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2400" dirty="0">
                  <a:solidFill>
                    <a:srgbClr val="000000"/>
                  </a:solidFill>
                </a:endParaRPr>
              </a:p>
            </p:txBody>
          </p:sp>
        </p:grpSp>
        <p:sp>
          <p:nvSpPr>
            <p:cNvPr id="1033" name="Freeform 23"/>
            <p:cNvSpPr>
              <a:spLocks/>
            </p:cNvSpPr>
            <p:nvPr/>
          </p:nvSpPr>
          <p:spPr bwMode="ltGray">
            <a:xfrm rot="16200000" flipH="1">
              <a:off x="-1954" y="1951"/>
              <a:ext cx="4320" cy="412"/>
            </a:xfrm>
            <a:custGeom>
              <a:avLst/>
              <a:gdLst>
                <a:gd name="T0" fmla="*/ 0 w 5762"/>
                <a:gd name="T1" fmla="*/ 295 h 385"/>
                <a:gd name="T2" fmla="*/ 1023 w 5762"/>
                <a:gd name="T3" fmla="*/ 281 h 385"/>
                <a:gd name="T4" fmla="*/ 1023 w 5762"/>
                <a:gd name="T5" fmla="*/ 4 h 385"/>
                <a:gd name="T6" fmla="*/ 0 w 5762"/>
                <a:gd name="T7" fmla="*/ 0 h 385"/>
                <a:gd name="T8" fmla="*/ 0 w 5762"/>
                <a:gd name="T9" fmla="*/ 295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0" hangingPunct="0"/>
              <a:endParaRPr lang="en-US" sz="2400" dirty="0">
                <a:solidFill>
                  <a:srgbClr val="000000"/>
                </a:solidFill>
              </a:endParaRPr>
            </a:p>
          </p:txBody>
        </p:sp>
        <p:sp>
          <p:nvSpPr>
            <p:cNvPr id="1034" name="Freeform 24"/>
            <p:cNvSpPr>
              <a:spLocks/>
            </p:cNvSpPr>
            <p:nvPr/>
          </p:nvSpPr>
          <p:spPr bwMode="ltGray">
            <a:xfrm rot="16200000" flipH="1">
              <a:off x="-1584" y="2062"/>
              <a:ext cx="4319" cy="189"/>
            </a:xfrm>
            <a:custGeom>
              <a:avLst/>
              <a:gdLst>
                <a:gd name="T0" fmla="*/ 0 w 5761"/>
                <a:gd name="T1" fmla="*/ 28 h 189"/>
                <a:gd name="T2" fmla="*/ 1023 w 5761"/>
                <a:gd name="T3" fmla="*/ 0 h 189"/>
                <a:gd name="T4" fmla="*/ 1023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0" hangingPunct="0"/>
              <a:endParaRPr lang="en-US" sz="2400" dirty="0">
                <a:solidFill>
                  <a:srgbClr val="000000"/>
                </a:solidFill>
              </a:endParaRPr>
            </a:p>
          </p:txBody>
        </p:sp>
      </p:grpSp>
      <p:sp>
        <p:nvSpPr>
          <p:cNvPr id="1027" name="Rectangle 25"/>
          <p:cNvSpPr>
            <a:spLocks noGrp="1" noChangeArrowheads="1"/>
          </p:cNvSpPr>
          <p:nvPr>
            <p:ph type="title"/>
          </p:nvPr>
        </p:nvSpPr>
        <p:spPr bwMode="auto">
          <a:xfrm>
            <a:off x="1564217" y="457200"/>
            <a:ext cx="103632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26"/>
          <p:cNvSpPr>
            <a:spLocks noGrp="1" noChangeArrowheads="1"/>
          </p:cNvSpPr>
          <p:nvPr>
            <p:ph type="body" idx="1"/>
          </p:nvPr>
        </p:nvSpPr>
        <p:spPr bwMode="auto">
          <a:xfrm>
            <a:off x="1564217" y="1981200"/>
            <a:ext cx="10363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23" name="Rectangle 27"/>
          <p:cNvSpPr>
            <a:spLocks noGrp="1" noChangeArrowheads="1"/>
          </p:cNvSpPr>
          <p:nvPr>
            <p:ph type="dt" sz="half" idx="2"/>
          </p:nvPr>
        </p:nvSpPr>
        <p:spPr bwMode="auto">
          <a:xfrm>
            <a:off x="1564217" y="6265863"/>
            <a:ext cx="2540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50000"/>
              </a:spcBef>
              <a:defRPr sz="1400">
                <a:latin typeface="+mn-lt"/>
              </a:defRPr>
            </a:lvl1pPr>
          </a:lstStyle>
          <a:p>
            <a:pPr eaLnBrk="0" hangingPunct="0">
              <a:defRPr/>
            </a:pPr>
            <a:endParaRPr lang="en-US" dirty="0">
              <a:solidFill>
                <a:srgbClr val="000000"/>
              </a:solidFill>
            </a:endParaRPr>
          </a:p>
        </p:txBody>
      </p:sp>
      <p:sp>
        <p:nvSpPr>
          <p:cNvPr id="4124" name="Rectangle 28"/>
          <p:cNvSpPr>
            <a:spLocks noGrp="1" noChangeArrowheads="1"/>
          </p:cNvSpPr>
          <p:nvPr>
            <p:ph type="ftr" sz="quarter" idx="3"/>
          </p:nvPr>
        </p:nvSpPr>
        <p:spPr bwMode="auto">
          <a:xfrm>
            <a:off x="4775200" y="6248400"/>
            <a:ext cx="3860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a:spcBef>
                <a:spcPct val="50000"/>
              </a:spcBef>
              <a:defRPr sz="1400">
                <a:latin typeface="+mn-lt"/>
              </a:defRPr>
            </a:lvl1pPr>
          </a:lstStyle>
          <a:p>
            <a:pPr eaLnBrk="0" hangingPunct="0">
              <a:defRPr/>
            </a:pPr>
            <a:endParaRPr lang="en-US" dirty="0">
              <a:solidFill>
                <a:srgbClr val="000000"/>
              </a:solidFill>
            </a:endParaRPr>
          </a:p>
        </p:txBody>
      </p:sp>
      <p:sp>
        <p:nvSpPr>
          <p:cNvPr id="4125" name="Rectangle 29"/>
          <p:cNvSpPr>
            <a:spLocks noGrp="1" noChangeArrowheads="1"/>
          </p:cNvSpPr>
          <p:nvPr>
            <p:ph type="sldNum" sz="quarter" idx="4"/>
          </p:nvPr>
        </p:nvSpPr>
        <p:spPr bwMode="auto">
          <a:xfrm>
            <a:off x="9347200" y="6248400"/>
            <a:ext cx="2540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spcBef>
                <a:spcPct val="50000"/>
              </a:spcBef>
              <a:defRPr sz="1400">
                <a:latin typeface="+mn-lt"/>
              </a:defRPr>
            </a:lvl1pPr>
          </a:lstStyle>
          <a:p>
            <a:pPr eaLnBrk="0" hangingPunct="0">
              <a:defRPr/>
            </a:pPr>
            <a:fld id="{B19FB11B-A684-4372-83EF-3BF6DDBB143E}" type="slidenum">
              <a:rPr lang="en-US">
                <a:solidFill>
                  <a:srgbClr val="000000"/>
                </a:solidFill>
              </a:rPr>
              <a:pPr eaLnBrk="0" hangingPunct="0">
                <a:defRPr/>
              </a:pPr>
              <a:t>‹#›</a:t>
            </a:fld>
            <a:endParaRPr lang="en-US" dirty="0">
              <a:solidFill>
                <a:srgbClr val="000000"/>
              </a:solidFill>
            </a:endParaRPr>
          </a:p>
        </p:txBody>
      </p:sp>
    </p:spTree>
    <p:extLst>
      <p:ext uri="{BB962C8B-B14F-4D97-AF65-F5344CB8AC3E}">
        <p14:creationId xmlns:p14="http://schemas.microsoft.com/office/powerpoint/2010/main" val="3497393931"/>
      </p:ext>
    </p:extLst>
  </p:cSld>
  <p:clrMap bg1="lt1" tx1="dk1" bg2="lt2" tx2="dk2" accent1="accent1" accent2="accent2" accent3="accent3" accent4="accent4" accent5="accent5" accent6="accent6" hlink="hlink" folHlink="folHlink"/>
  <p:sldLayoutIdLst>
    <p:sldLayoutId id="2147484511" r:id="rId1"/>
    <p:sldLayoutId id="2147484512" r:id="rId2"/>
    <p:sldLayoutId id="2147484513" r:id="rId3"/>
    <p:sldLayoutId id="2147484514" r:id="rId4"/>
    <p:sldLayoutId id="2147484515" r:id="rId5"/>
    <p:sldLayoutId id="2147484516" r:id="rId6"/>
    <p:sldLayoutId id="2147484517" r:id="rId7"/>
    <p:sldLayoutId id="2147484518" r:id="rId8"/>
    <p:sldLayoutId id="2147484519" r:id="rId9"/>
    <p:sldLayoutId id="2147484520" r:id="rId10"/>
    <p:sldLayoutId id="2147484521" r:id="rId11"/>
    <p:sldLayoutId id="2147484522" r:id="rId12"/>
    <p:sldLayoutId id="2147484523" r:id="rId13"/>
  </p:sldLayoutIdLst>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imes New Roman" pitchFamily="18" charset="0"/>
        </a:defRPr>
      </a:lvl2pPr>
      <a:lvl3pPr algn="l" rtl="0" eaLnBrk="0" fontAlgn="base" hangingPunct="0">
        <a:spcBef>
          <a:spcPct val="0"/>
        </a:spcBef>
        <a:spcAft>
          <a:spcPct val="0"/>
        </a:spcAft>
        <a:defRPr kumimoji="1" sz="4400">
          <a:solidFill>
            <a:schemeClr val="tx2"/>
          </a:solidFill>
          <a:latin typeface="Times New Roman" pitchFamily="18" charset="0"/>
        </a:defRPr>
      </a:lvl3pPr>
      <a:lvl4pPr algn="l" rtl="0" eaLnBrk="0" fontAlgn="base" hangingPunct="0">
        <a:spcBef>
          <a:spcPct val="0"/>
        </a:spcBef>
        <a:spcAft>
          <a:spcPct val="0"/>
        </a:spcAft>
        <a:defRPr kumimoji="1" sz="4400">
          <a:solidFill>
            <a:schemeClr val="tx2"/>
          </a:solidFill>
          <a:latin typeface="Times New Roman" pitchFamily="18" charset="0"/>
        </a:defRPr>
      </a:lvl4pPr>
      <a:lvl5pPr algn="l" rtl="0" eaLnBrk="0" fontAlgn="base" hangingPunct="0">
        <a:spcBef>
          <a:spcPct val="0"/>
        </a:spcBef>
        <a:spcAft>
          <a:spcPct val="0"/>
        </a:spcAft>
        <a:defRPr kumimoji="1" sz="4400">
          <a:solidFill>
            <a:schemeClr val="tx2"/>
          </a:solidFill>
          <a:latin typeface="Times New Roman" pitchFamily="18" charset="0"/>
        </a:defRPr>
      </a:lvl5pPr>
      <a:lvl6pPr marL="457200" algn="l" rtl="0" eaLnBrk="0" fontAlgn="base" hangingPunct="0">
        <a:spcBef>
          <a:spcPct val="0"/>
        </a:spcBef>
        <a:spcAft>
          <a:spcPct val="0"/>
        </a:spcAft>
        <a:defRPr kumimoji="1" sz="4400">
          <a:solidFill>
            <a:schemeClr val="tx2"/>
          </a:solidFill>
          <a:latin typeface="Times New Roman" pitchFamily="18" charset="0"/>
        </a:defRPr>
      </a:lvl6pPr>
      <a:lvl7pPr marL="914400" algn="l" rtl="0" eaLnBrk="0" fontAlgn="base" hangingPunct="0">
        <a:spcBef>
          <a:spcPct val="0"/>
        </a:spcBef>
        <a:spcAft>
          <a:spcPct val="0"/>
        </a:spcAft>
        <a:defRPr kumimoji="1" sz="4400">
          <a:solidFill>
            <a:schemeClr val="tx2"/>
          </a:solidFill>
          <a:latin typeface="Times New Roman" pitchFamily="18" charset="0"/>
        </a:defRPr>
      </a:lvl7pPr>
      <a:lvl8pPr marL="1371600" algn="l" rtl="0" eaLnBrk="0" fontAlgn="base" hangingPunct="0">
        <a:spcBef>
          <a:spcPct val="0"/>
        </a:spcBef>
        <a:spcAft>
          <a:spcPct val="0"/>
        </a:spcAft>
        <a:defRPr kumimoji="1" sz="4400">
          <a:solidFill>
            <a:schemeClr val="tx2"/>
          </a:solidFill>
          <a:latin typeface="Times New Roman" pitchFamily="18" charset="0"/>
        </a:defRPr>
      </a:lvl8pPr>
      <a:lvl9pPr marL="1828800" algn="l" rtl="0" eaLnBrk="0" fontAlgn="base" hangingPunct="0">
        <a:spcBef>
          <a:spcPct val="0"/>
        </a:spcBef>
        <a:spcAft>
          <a:spcPct val="0"/>
        </a:spcAft>
        <a:defRPr kumimoji="1"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1"/>
        </a:buClr>
        <a:buSzPct val="70000"/>
        <a:buFont typeface="Monotype Sorts" pitchFamily="2" charset="2"/>
        <a:buChar char="n"/>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eaLnBrk="0" fontAlgn="base" hangingPunct="0">
        <a:spcBef>
          <a:spcPct val="20000"/>
        </a:spcBef>
        <a:spcAft>
          <a:spcPct val="0"/>
        </a:spcAft>
        <a:buChar char="»"/>
        <a:defRPr kumimoji="1" sz="2000">
          <a:solidFill>
            <a:schemeClr val="tx1"/>
          </a:solidFill>
          <a:latin typeface="+mn-lt"/>
        </a:defRPr>
      </a:lvl6pPr>
      <a:lvl7pPr marL="2971800" indent="-228600" algn="l" rtl="0" eaLnBrk="0" fontAlgn="base" hangingPunct="0">
        <a:spcBef>
          <a:spcPct val="20000"/>
        </a:spcBef>
        <a:spcAft>
          <a:spcPct val="0"/>
        </a:spcAft>
        <a:buChar char="»"/>
        <a:defRPr kumimoji="1" sz="2000">
          <a:solidFill>
            <a:schemeClr val="tx1"/>
          </a:solidFill>
          <a:latin typeface="+mn-lt"/>
        </a:defRPr>
      </a:lvl7pPr>
      <a:lvl8pPr marL="3429000" indent="-228600" algn="l" rtl="0" eaLnBrk="0" fontAlgn="base" hangingPunct="0">
        <a:spcBef>
          <a:spcPct val="20000"/>
        </a:spcBef>
        <a:spcAft>
          <a:spcPct val="0"/>
        </a:spcAft>
        <a:buChar char="»"/>
        <a:defRPr kumimoji="1" sz="2000">
          <a:solidFill>
            <a:schemeClr val="tx1"/>
          </a:solidFill>
          <a:latin typeface="+mn-lt"/>
        </a:defRPr>
      </a:lvl8pPr>
      <a:lvl9pPr marL="3886200" indent="-228600" algn="l" rtl="0" eaLnBrk="0" fontAlgn="base" hangingPunct="0">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146" name="Group 2"/>
          <p:cNvGrpSpPr>
            <a:grpSpLocks/>
          </p:cNvGrpSpPr>
          <p:nvPr/>
        </p:nvGrpSpPr>
        <p:grpSpPr bwMode="auto">
          <a:xfrm>
            <a:off x="1" y="-4763"/>
            <a:ext cx="1418167" cy="6858001"/>
            <a:chOff x="0" y="-3"/>
            <a:chExt cx="670" cy="4320"/>
          </a:xfrm>
        </p:grpSpPr>
        <p:grpSp>
          <p:nvGrpSpPr>
            <p:cNvPr id="6152" name="Group 3"/>
            <p:cNvGrpSpPr>
              <a:grpSpLocks/>
            </p:cNvGrpSpPr>
            <p:nvPr/>
          </p:nvGrpSpPr>
          <p:grpSpPr bwMode="auto">
            <a:xfrm rot="16200000" flipH="1">
              <a:off x="-1815" y="1838"/>
              <a:ext cx="4320" cy="638"/>
              <a:chOff x="-2" y="1562"/>
              <a:chExt cx="5762" cy="638"/>
            </a:xfrm>
          </p:grpSpPr>
          <p:sp>
            <p:nvSpPr>
              <p:cNvPr id="6155" name="Freeform 4"/>
              <p:cNvSpPr>
                <a:spLocks/>
              </p:cNvSpPr>
              <p:nvPr/>
            </p:nvSpPr>
            <p:spPr bwMode="ltGray">
              <a:xfrm rot="-5400000">
                <a:off x="2559" y="-993"/>
                <a:ext cx="624" cy="5745"/>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1800" dirty="0">
                  <a:solidFill>
                    <a:srgbClr val="000000"/>
                  </a:solidFill>
                  <a:latin typeface="Verdana" pitchFamily="34" charset="0"/>
                </a:endParaRPr>
              </a:p>
            </p:txBody>
          </p:sp>
          <p:sp>
            <p:nvSpPr>
              <p:cNvPr id="6156" name="Freeform 5"/>
              <p:cNvSpPr>
                <a:spLocks/>
              </p:cNvSpPr>
              <p:nvPr/>
            </p:nvSpPr>
            <p:spPr bwMode="ltGray">
              <a:xfrm rot="-5400000">
                <a:off x="1323" y="1669"/>
                <a:ext cx="624" cy="421"/>
              </a:xfrm>
              <a:custGeom>
                <a:avLst/>
                <a:gdLst>
                  <a:gd name="T0" fmla="*/ 0 w 624"/>
                  <a:gd name="T1" fmla="*/ 0 h 317"/>
                  <a:gd name="T2" fmla="*/ 0 w 624"/>
                  <a:gd name="T3" fmla="*/ 79123 h 317"/>
                  <a:gd name="T4" fmla="*/ 624 w 624"/>
                  <a:gd name="T5" fmla="*/ 7912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1800" dirty="0">
                  <a:solidFill>
                    <a:srgbClr val="000000"/>
                  </a:solidFill>
                  <a:latin typeface="Verdana" pitchFamily="34" charset="0"/>
                </a:endParaRPr>
              </a:p>
            </p:txBody>
          </p:sp>
          <p:sp>
            <p:nvSpPr>
              <p:cNvPr id="6157" name="Freeform 6"/>
              <p:cNvSpPr>
                <a:spLocks/>
              </p:cNvSpPr>
              <p:nvPr/>
            </p:nvSpPr>
            <p:spPr bwMode="ltGray">
              <a:xfrm rot="-5400000">
                <a:off x="982" y="1669"/>
                <a:ext cx="624" cy="422"/>
              </a:xfrm>
              <a:custGeom>
                <a:avLst/>
                <a:gdLst>
                  <a:gd name="T0" fmla="*/ 0 w 624"/>
                  <a:gd name="T1" fmla="*/ 0 h 317"/>
                  <a:gd name="T2" fmla="*/ 0 w 624"/>
                  <a:gd name="T3" fmla="*/ 83170 h 317"/>
                  <a:gd name="T4" fmla="*/ 624 w 624"/>
                  <a:gd name="T5" fmla="*/ 8317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1800" dirty="0">
                  <a:solidFill>
                    <a:srgbClr val="000000"/>
                  </a:solidFill>
                  <a:latin typeface="Verdana" pitchFamily="34" charset="0"/>
                </a:endParaRPr>
              </a:p>
            </p:txBody>
          </p:sp>
          <p:sp>
            <p:nvSpPr>
              <p:cNvPr id="6158" name="Freeform 7"/>
              <p:cNvSpPr>
                <a:spLocks/>
              </p:cNvSpPr>
              <p:nvPr/>
            </p:nvSpPr>
            <p:spPr bwMode="ltGray">
              <a:xfrm rot="-5400000">
                <a:off x="-57" y="1752"/>
                <a:ext cx="624" cy="255"/>
              </a:xfrm>
              <a:custGeom>
                <a:avLst/>
                <a:gdLst>
                  <a:gd name="T0" fmla="*/ 0 w 624"/>
                  <a:gd name="T1" fmla="*/ 1 h 370"/>
                  <a:gd name="T2" fmla="*/ 0 w 624"/>
                  <a:gd name="T3" fmla="*/ 1 h 370"/>
                  <a:gd name="T4" fmla="*/ 624 w 624"/>
                  <a:gd name="T5" fmla="*/ 1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sz="1800" dirty="0">
                  <a:solidFill>
                    <a:srgbClr val="000000"/>
                  </a:solidFill>
                  <a:latin typeface="Verdana" pitchFamily="34" charset="0"/>
                </a:endParaRPr>
              </a:p>
            </p:txBody>
          </p:sp>
          <p:sp>
            <p:nvSpPr>
              <p:cNvPr id="6159" name="Freeform 8"/>
              <p:cNvSpPr>
                <a:spLocks/>
              </p:cNvSpPr>
              <p:nvPr/>
            </p:nvSpPr>
            <p:spPr bwMode="ltGray">
              <a:xfrm rot="-5400000">
                <a:off x="664" y="1733"/>
                <a:ext cx="624" cy="294"/>
              </a:xfrm>
              <a:custGeom>
                <a:avLst/>
                <a:gdLst>
                  <a:gd name="T0" fmla="*/ 0 w 624"/>
                  <a:gd name="T1" fmla="*/ 0 h 317"/>
                  <a:gd name="T2" fmla="*/ 0 w 624"/>
                  <a:gd name="T3" fmla="*/ 60 h 317"/>
                  <a:gd name="T4" fmla="*/ 624 w 624"/>
                  <a:gd name="T5" fmla="*/ 6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1800" dirty="0">
                  <a:solidFill>
                    <a:srgbClr val="000000"/>
                  </a:solidFill>
                  <a:latin typeface="Verdana" pitchFamily="34" charset="0"/>
                </a:endParaRPr>
              </a:p>
            </p:txBody>
          </p:sp>
          <p:sp>
            <p:nvSpPr>
              <p:cNvPr id="6160" name="Freeform 9"/>
              <p:cNvSpPr>
                <a:spLocks/>
              </p:cNvSpPr>
              <p:nvPr/>
            </p:nvSpPr>
            <p:spPr bwMode="ltGray">
              <a:xfrm rot="-5400000">
                <a:off x="442" y="1699"/>
                <a:ext cx="624" cy="362"/>
              </a:xfrm>
              <a:custGeom>
                <a:avLst/>
                <a:gdLst>
                  <a:gd name="T0" fmla="*/ 0 w 624"/>
                  <a:gd name="T1" fmla="*/ 0 h 272"/>
                  <a:gd name="T2" fmla="*/ 0 w 624"/>
                  <a:gd name="T3" fmla="*/ 82615 h 272"/>
                  <a:gd name="T4" fmla="*/ 240 w 624"/>
                  <a:gd name="T5" fmla="*/ 72936 h 272"/>
                  <a:gd name="T6" fmla="*/ 624 w 624"/>
                  <a:gd name="T7" fmla="*/ 82615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1800" dirty="0">
                  <a:solidFill>
                    <a:srgbClr val="000000"/>
                  </a:solidFill>
                  <a:latin typeface="Verdana" pitchFamily="34" charset="0"/>
                </a:endParaRPr>
              </a:p>
            </p:txBody>
          </p:sp>
          <p:sp>
            <p:nvSpPr>
              <p:cNvPr id="6161" name="Freeform 10"/>
              <p:cNvSpPr>
                <a:spLocks/>
              </p:cNvSpPr>
              <p:nvPr/>
            </p:nvSpPr>
            <p:spPr bwMode="ltGray">
              <a:xfrm rot="-5400000">
                <a:off x="156" y="1726"/>
                <a:ext cx="632" cy="315"/>
              </a:xfrm>
              <a:custGeom>
                <a:avLst/>
                <a:gdLst>
                  <a:gd name="T0" fmla="*/ 8 w 632"/>
                  <a:gd name="T1" fmla="*/ 3 h 362"/>
                  <a:gd name="T2" fmla="*/ 8 w 632"/>
                  <a:gd name="T3" fmla="*/ 19 h 362"/>
                  <a:gd name="T4" fmla="*/ 248 w 632"/>
                  <a:gd name="T5" fmla="*/ 19 h 362"/>
                  <a:gd name="T6" fmla="*/ 632 w 632"/>
                  <a:gd name="T7" fmla="*/ 19 h 362"/>
                  <a:gd name="T8" fmla="*/ 632 w 632"/>
                  <a:gd name="T9" fmla="*/ 3 h 362"/>
                  <a:gd name="T10" fmla="*/ 104 w 632"/>
                  <a:gd name="T11" fmla="*/ 3 h 362"/>
                  <a:gd name="T12" fmla="*/ 8 w 632"/>
                  <a:gd name="T13" fmla="*/ 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1800" dirty="0">
                  <a:solidFill>
                    <a:srgbClr val="000000"/>
                  </a:solidFill>
                  <a:latin typeface="Verdana" pitchFamily="34" charset="0"/>
                </a:endParaRPr>
              </a:p>
            </p:txBody>
          </p:sp>
          <p:sp>
            <p:nvSpPr>
              <p:cNvPr id="6162" name="Freeform 11"/>
              <p:cNvSpPr>
                <a:spLocks/>
              </p:cNvSpPr>
              <p:nvPr/>
            </p:nvSpPr>
            <p:spPr bwMode="ltGray">
              <a:xfrm rot="-5400000">
                <a:off x="3211" y="1664"/>
                <a:ext cx="624" cy="421"/>
              </a:xfrm>
              <a:custGeom>
                <a:avLst/>
                <a:gdLst>
                  <a:gd name="T0" fmla="*/ 0 w 624"/>
                  <a:gd name="T1" fmla="*/ 0 h 317"/>
                  <a:gd name="T2" fmla="*/ 0 w 624"/>
                  <a:gd name="T3" fmla="*/ 79123 h 317"/>
                  <a:gd name="T4" fmla="*/ 624 w 624"/>
                  <a:gd name="T5" fmla="*/ 7912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1800" dirty="0">
                  <a:solidFill>
                    <a:srgbClr val="000000"/>
                  </a:solidFill>
                  <a:latin typeface="Verdana" pitchFamily="34" charset="0"/>
                </a:endParaRPr>
              </a:p>
            </p:txBody>
          </p:sp>
          <p:sp>
            <p:nvSpPr>
              <p:cNvPr id="6163" name="Freeform 12"/>
              <p:cNvSpPr>
                <a:spLocks/>
              </p:cNvSpPr>
              <p:nvPr/>
            </p:nvSpPr>
            <p:spPr bwMode="ltGray">
              <a:xfrm rot="-5400000">
                <a:off x="2870" y="1664"/>
                <a:ext cx="624" cy="422"/>
              </a:xfrm>
              <a:custGeom>
                <a:avLst/>
                <a:gdLst>
                  <a:gd name="T0" fmla="*/ 0 w 624"/>
                  <a:gd name="T1" fmla="*/ 0 h 317"/>
                  <a:gd name="T2" fmla="*/ 0 w 624"/>
                  <a:gd name="T3" fmla="*/ 83170 h 317"/>
                  <a:gd name="T4" fmla="*/ 624 w 624"/>
                  <a:gd name="T5" fmla="*/ 8317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1800" dirty="0">
                  <a:solidFill>
                    <a:srgbClr val="000000"/>
                  </a:solidFill>
                  <a:latin typeface="Verdana" pitchFamily="34" charset="0"/>
                </a:endParaRPr>
              </a:p>
            </p:txBody>
          </p:sp>
          <p:sp>
            <p:nvSpPr>
              <p:cNvPr id="6164" name="Freeform 13"/>
              <p:cNvSpPr>
                <a:spLocks/>
              </p:cNvSpPr>
              <p:nvPr/>
            </p:nvSpPr>
            <p:spPr bwMode="ltGray">
              <a:xfrm rot="-5400000">
                <a:off x="1830" y="1747"/>
                <a:ext cx="624" cy="255"/>
              </a:xfrm>
              <a:custGeom>
                <a:avLst/>
                <a:gdLst>
                  <a:gd name="T0" fmla="*/ 0 w 624"/>
                  <a:gd name="T1" fmla="*/ 1 h 370"/>
                  <a:gd name="T2" fmla="*/ 0 w 624"/>
                  <a:gd name="T3" fmla="*/ 1 h 370"/>
                  <a:gd name="T4" fmla="*/ 624 w 624"/>
                  <a:gd name="T5" fmla="*/ 1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sz="1800" dirty="0">
                  <a:solidFill>
                    <a:srgbClr val="000000"/>
                  </a:solidFill>
                  <a:latin typeface="Verdana" pitchFamily="34" charset="0"/>
                </a:endParaRPr>
              </a:p>
            </p:txBody>
          </p:sp>
          <p:sp>
            <p:nvSpPr>
              <p:cNvPr id="6165" name="Freeform 14"/>
              <p:cNvSpPr>
                <a:spLocks/>
              </p:cNvSpPr>
              <p:nvPr/>
            </p:nvSpPr>
            <p:spPr bwMode="ltGray">
              <a:xfrm rot="-5400000">
                <a:off x="2551" y="1728"/>
                <a:ext cx="624" cy="294"/>
              </a:xfrm>
              <a:custGeom>
                <a:avLst/>
                <a:gdLst>
                  <a:gd name="T0" fmla="*/ 0 w 624"/>
                  <a:gd name="T1" fmla="*/ 0 h 317"/>
                  <a:gd name="T2" fmla="*/ 0 w 624"/>
                  <a:gd name="T3" fmla="*/ 60 h 317"/>
                  <a:gd name="T4" fmla="*/ 624 w 624"/>
                  <a:gd name="T5" fmla="*/ 6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1800" dirty="0">
                  <a:solidFill>
                    <a:srgbClr val="000000"/>
                  </a:solidFill>
                  <a:latin typeface="Verdana" pitchFamily="34" charset="0"/>
                </a:endParaRPr>
              </a:p>
            </p:txBody>
          </p:sp>
          <p:sp>
            <p:nvSpPr>
              <p:cNvPr id="6166" name="Freeform 15"/>
              <p:cNvSpPr>
                <a:spLocks/>
              </p:cNvSpPr>
              <p:nvPr/>
            </p:nvSpPr>
            <p:spPr bwMode="ltGray">
              <a:xfrm rot="-5400000">
                <a:off x="2330" y="1694"/>
                <a:ext cx="624" cy="361"/>
              </a:xfrm>
              <a:custGeom>
                <a:avLst/>
                <a:gdLst>
                  <a:gd name="T0" fmla="*/ 0 w 624"/>
                  <a:gd name="T1" fmla="*/ 0 h 272"/>
                  <a:gd name="T2" fmla="*/ 0 w 624"/>
                  <a:gd name="T3" fmla="*/ 78167 h 272"/>
                  <a:gd name="T4" fmla="*/ 240 w 624"/>
                  <a:gd name="T5" fmla="*/ 69106 h 272"/>
                  <a:gd name="T6" fmla="*/ 624 w 624"/>
                  <a:gd name="T7" fmla="*/ 7816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1800" dirty="0">
                  <a:solidFill>
                    <a:srgbClr val="000000"/>
                  </a:solidFill>
                  <a:latin typeface="Verdana" pitchFamily="34" charset="0"/>
                </a:endParaRPr>
              </a:p>
            </p:txBody>
          </p:sp>
          <p:sp>
            <p:nvSpPr>
              <p:cNvPr id="6167" name="Freeform 16"/>
              <p:cNvSpPr>
                <a:spLocks/>
              </p:cNvSpPr>
              <p:nvPr/>
            </p:nvSpPr>
            <p:spPr bwMode="ltGray">
              <a:xfrm rot="-5400000">
                <a:off x="2043" y="1721"/>
                <a:ext cx="632" cy="316"/>
              </a:xfrm>
              <a:custGeom>
                <a:avLst/>
                <a:gdLst>
                  <a:gd name="T0" fmla="*/ 8 w 632"/>
                  <a:gd name="T1" fmla="*/ 3 h 362"/>
                  <a:gd name="T2" fmla="*/ 8 w 632"/>
                  <a:gd name="T3" fmla="*/ 21 h 362"/>
                  <a:gd name="T4" fmla="*/ 248 w 632"/>
                  <a:gd name="T5" fmla="*/ 21 h 362"/>
                  <a:gd name="T6" fmla="*/ 632 w 632"/>
                  <a:gd name="T7" fmla="*/ 21 h 362"/>
                  <a:gd name="T8" fmla="*/ 632 w 632"/>
                  <a:gd name="T9" fmla="*/ 3 h 362"/>
                  <a:gd name="T10" fmla="*/ 104 w 632"/>
                  <a:gd name="T11" fmla="*/ 3 h 362"/>
                  <a:gd name="T12" fmla="*/ 8 w 632"/>
                  <a:gd name="T13" fmla="*/ 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1800" dirty="0">
                  <a:solidFill>
                    <a:srgbClr val="000000"/>
                  </a:solidFill>
                  <a:latin typeface="Verdana" pitchFamily="34" charset="0"/>
                </a:endParaRPr>
              </a:p>
            </p:txBody>
          </p:sp>
          <p:sp>
            <p:nvSpPr>
              <p:cNvPr id="6168" name="Freeform 17"/>
              <p:cNvSpPr>
                <a:spLocks/>
              </p:cNvSpPr>
              <p:nvPr/>
            </p:nvSpPr>
            <p:spPr bwMode="ltGray">
              <a:xfrm rot="-5400000">
                <a:off x="4077" y="1669"/>
                <a:ext cx="624" cy="421"/>
              </a:xfrm>
              <a:custGeom>
                <a:avLst/>
                <a:gdLst>
                  <a:gd name="T0" fmla="*/ 0 w 624"/>
                  <a:gd name="T1" fmla="*/ 0 h 317"/>
                  <a:gd name="T2" fmla="*/ 0 w 624"/>
                  <a:gd name="T3" fmla="*/ 79123 h 317"/>
                  <a:gd name="T4" fmla="*/ 624 w 624"/>
                  <a:gd name="T5" fmla="*/ 7912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1800" dirty="0">
                  <a:solidFill>
                    <a:srgbClr val="000000"/>
                  </a:solidFill>
                  <a:latin typeface="Verdana" pitchFamily="34" charset="0"/>
                </a:endParaRPr>
              </a:p>
            </p:txBody>
          </p:sp>
          <p:sp>
            <p:nvSpPr>
              <p:cNvPr id="6169" name="Freeform 18"/>
              <p:cNvSpPr>
                <a:spLocks/>
              </p:cNvSpPr>
              <p:nvPr/>
            </p:nvSpPr>
            <p:spPr bwMode="ltGray">
              <a:xfrm rot="-5400000">
                <a:off x="3736" y="1669"/>
                <a:ext cx="624" cy="422"/>
              </a:xfrm>
              <a:custGeom>
                <a:avLst/>
                <a:gdLst>
                  <a:gd name="T0" fmla="*/ 0 w 624"/>
                  <a:gd name="T1" fmla="*/ 0 h 317"/>
                  <a:gd name="T2" fmla="*/ 0 w 624"/>
                  <a:gd name="T3" fmla="*/ 83170 h 317"/>
                  <a:gd name="T4" fmla="*/ 624 w 624"/>
                  <a:gd name="T5" fmla="*/ 8317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1800" dirty="0">
                  <a:solidFill>
                    <a:srgbClr val="000000"/>
                  </a:solidFill>
                  <a:latin typeface="Verdana" pitchFamily="34" charset="0"/>
                </a:endParaRPr>
              </a:p>
            </p:txBody>
          </p:sp>
          <p:sp>
            <p:nvSpPr>
              <p:cNvPr id="6170" name="Freeform 19"/>
              <p:cNvSpPr>
                <a:spLocks/>
              </p:cNvSpPr>
              <p:nvPr/>
            </p:nvSpPr>
            <p:spPr bwMode="ltGray">
              <a:xfrm rot="-5400000">
                <a:off x="4584" y="1747"/>
                <a:ext cx="624" cy="255"/>
              </a:xfrm>
              <a:custGeom>
                <a:avLst/>
                <a:gdLst>
                  <a:gd name="T0" fmla="*/ 0 w 624"/>
                  <a:gd name="T1" fmla="*/ 1 h 370"/>
                  <a:gd name="T2" fmla="*/ 0 w 624"/>
                  <a:gd name="T3" fmla="*/ 1 h 370"/>
                  <a:gd name="T4" fmla="*/ 624 w 624"/>
                  <a:gd name="T5" fmla="*/ 1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pPr eaLnBrk="0" hangingPunct="0"/>
                <a:endParaRPr lang="en-US" sz="1800" dirty="0">
                  <a:solidFill>
                    <a:srgbClr val="000000"/>
                  </a:solidFill>
                  <a:latin typeface="Verdana" pitchFamily="34" charset="0"/>
                </a:endParaRPr>
              </a:p>
            </p:txBody>
          </p:sp>
          <p:sp>
            <p:nvSpPr>
              <p:cNvPr id="6171"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1800" dirty="0">
                  <a:solidFill>
                    <a:srgbClr val="000000"/>
                  </a:solidFill>
                  <a:latin typeface="Verdana" pitchFamily="34" charset="0"/>
                </a:endParaRPr>
              </a:p>
            </p:txBody>
          </p:sp>
          <p:sp>
            <p:nvSpPr>
              <p:cNvPr id="6172" name="Freeform 21"/>
              <p:cNvSpPr>
                <a:spLocks/>
              </p:cNvSpPr>
              <p:nvPr/>
            </p:nvSpPr>
            <p:spPr bwMode="ltGray">
              <a:xfrm rot="-5400000">
                <a:off x="5084" y="1694"/>
                <a:ext cx="624" cy="361"/>
              </a:xfrm>
              <a:custGeom>
                <a:avLst/>
                <a:gdLst>
                  <a:gd name="T0" fmla="*/ 0 w 624"/>
                  <a:gd name="T1" fmla="*/ 0 h 272"/>
                  <a:gd name="T2" fmla="*/ 0 w 624"/>
                  <a:gd name="T3" fmla="*/ 78167 h 272"/>
                  <a:gd name="T4" fmla="*/ 240 w 624"/>
                  <a:gd name="T5" fmla="*/ 69106 h 272"/>
                  <a:gd name="T6" fmla="*/ 624 w 624"/>
                  <a:gd name="T7" fmla="*/ 7816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1800" dirty="0">
                  <a:solidFill>
                    <a:srgbClr val="000000"/>
                  </a:solidFill>
                  <a:latin typeface="Verdana" pitchFamily="34" charset="0"/>
                </a:endParaRPr>
              </a:p>
            </p:txBody>
          </p:sp>
          <p:sp>
            <p:nvSpPr>
              <p:cNvPr id="6173" name="Freeform 22"/>
              <p:cNvSpPr>
                <a:spLocks/>
              </p:cNvSpPr>
              <p:nvPr/>
            </p:nvSpPr>
            <p:spPr bwMode="ltGray">
              <a:xfrm rot="-5400000">
                <a:off x="4797" y="1721"/>
                <a:ext cx="632" cy="316"/>
              </a:xfrm>
              <a:custGeom>
                <a:avLst/>
                <a:gdLst>
                  <a:gd name="T0" fmla="*/ 8 w 632"/>
                  <a:gd name="T1" fmla="*/ 3 h 362"/>
                  <a:gd name="T2" fmla="*/ 8 w 632"/>
                  <a:gd name="T3" fmla="*/ 21 h 362"/>
                  <a:gd name="T4" fmla="*/ 248 w 632"/>
                  <a:gd name="T5" fmla="*/ 21 h 362"/>
                  <a:gd name="T6" fmla="*/ 632 w 632"/>
                  <a:gd name="T7" fmla="*/ 21 h 362"/>
                  <a:gd name="T8" fmla="*/ 632 w 632"/>
                  <a:gd name="T9" fmla="*/ 3 h 362"/>
                  <a:gd name="T10" fmla="*/ 104 w 632"/>
                  <a:gd name="T11" fmla="*/ 3 h 362"/>
                  <a:gd name="T12" fmla="*/ 8 w 632"/>
                  <a:gd name="T13" fmla="*/ 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hangingPunct="0"/>
                <a:endParaRPr lang="en-US" sz="1800" dirty="0">
                  <a:solidFill>
                    <a:srgbClr val="000000"/>
                  </a:solidFill>
                  <a:latin typeface="Verdana" pitchFamily="34" charset="0"/>
                </a:endParaRPr>
              </a:p>
            </p:txBody>
          </p:sp>
        </p:grpSp>
        <p:sp>
          <p:nvSpPr>
            <p:cNvPr id="6153" name="Freeform 23"/>
            <p:cNvSpPr>
              <a:spLocks/>
            </p:cNvSpPr>
            <p:nvPr/>
          </p:nvSpPr>
          <p:spPr bwMode="ltGray">
            <a:xfrm rot="16200000" flipH="1">
              <a:off x="-1954" y="1951"/>
              <a:ext cx="4320" cy="412"/>
            </a:xfrm>
            <a:custGeom>
              <a:avLst/>
              <a:gdLst>
                <a:gd name="T0" fmla="*/ 0 w 5762"/>
                <a:gd name="T1" fmla="*/ 763 h 385"/>
                <a:gd name="T2" fmla="*/ 18 w 5762"/>
                <a:gd name="T3" fmla="*/ 729 h 385"/>
                <a:gd name="T4" fmla="*/ 18 w 5762"/>
                <a:gd name="T5" fmla="*/ 4 h 385"/>
                <a:gd name="T6" fmla="*/ 0 w 5762"/>
                <a:gd name="T7" fmla="*/ 0 h 385"/>
                <a:gd name="T8" fmla="*/ 0 w 5762"/>
                <a:gd name="T9" fmla="*/ 763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0" hangingPunct="0"/>
              <a:endParaRPr lang="en-US" sz="1800" dirty="0">
                <a:solidFill>
                  <a:srgbClr val="000000"/>
                </a:solidFill>
                <a:latin typeface="Verdana" pitchFamily="34" charset="0"/>
              </a:endParaRPr>
            </a:p>
          </p:txBody>
        </p:sp>
        <p:sp>
          <p:nvSpPr>
            <p:cNvPr id="6154" name="Freeform 24"/>
            <p:cNvSpPr>
              <a:spLocks/>
            </p:cNvSpPr>
            <p:nvPr/>
          </p:nvSpPr>
          <p:spPr bwMode="ltGray">
            <a:xfrm rot="16200000" flipH="1">
              <a:off x="-1584" y="2062"/>
              <a:ext cx="4319" cy="189"/>
            </a:xfrm>
            <a:custGeom>
              <a:avLst/>
              <a:gdLst>
                <a:gd name="T0" fmla="*/ 0 w 5761"/>
                <a:gd name="T1" fmla="*/ 28 h 189"/>
                <a:gd name="T2" fmla="*/ 18 w 5761"/>
                <a:gd name="T3" fmla="*/ 0 h 189"/>
                <a:gd name="T4" fmla="*/ 18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0" hangingPunct="0"/>
              <a:endParaRPr lang="en-US" sz="1800" dirty="0">
                <a:solidFill>
                  <a:srgbClr val="000000"/>
                </a:solidFill>
                <a:latin typeface="Verdana" pitchFamily="34" charset="0"/>
              </a:endParaRPr>
            </a:p>
          </p:txBody>
        </p:sp>
      </p:grpSp>
      <p:sp>
        <p:nvSpPr>
          <p:cNvPr id="6147" name="Rectangle 25"/>
          <p:cNvSpPr>
            <a:spLocks noGrp="1" noChangeArrowheads="1"/>
          </p:cNvSpPr>
          <p:nvPr>
            <p:ph type="title"/>
          </p:nvPr>
        </p:nvSpPr>
        <p:spPr bwMode="auto">
          <a:xfrm>
            <a:off x="1564217" y="457200"/>
            <a:ext cx="103632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8" name="Rectangle 26"/>
          <p:cNvSpPr>
            <a:spLocks noGrp="1" noChangeArrowheads="1"/>
          </p:cNvSpPr>
          <p:nvPr>
            <p:ph type="body" idx="1"/>
          </p:nvPr>
        </p:nvSpPr>
        <p:spPr bwMode="auto">
          <a:xfrm>
            <a:off x="1564217" y="1981200"/>
            <a:ext cx="10363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23" name="Rectangle 27"/>
          <p:cNvSpPr>
            <a:spLocks noGrp="1" noChangeArrowheads="1"/>
          </p:cNvSpPr>
          <p:nvPr>
            <p:ph type="dt" sz="half" idx="2"/>
          </p:nvPr>
        </p:nvSpPr>
        <p:spPr bwMode="auto">
          <a:xfrm>
            <a:off x="1564217" y="6265863"/>
            <a:ext cx="2540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spcBef>
                <a:spcPct val="50000"/>
              </a:spcBef>
              <a:defRPr sz="1400">
                <a:solidFill>
                  <a:srgbClr val="000000"/>
                </a:solidFill>
                <a:latin typeface="+mn-lt"/>
              </a:defRPr>
            </a:lvl1pPr>
          </a:lstStyle>
          <a:p>
            <a:pPr>
              <a:defRPr/>
            </a:pPr>
            <a:endParaRPr lang="en-US" dirty="0"/>
          </a:p>
        </p:txBody>
      </p:sp>
      <p:sp>
        <p:nvSpPr>
          <p:cNvPr id="4124" name="Rectangle 28"/>
          <p:cNvSpPr>
            <a:spLocks noGrp="1" noChangeArrowheads="1"/>
          </p:cNvSpPr>
          <p:nvPr>
            <p:ph type="ftr" sz="quarter" idx="3"/>
          </p:nvPr>
        </p:nvSpPr>
        <p:spPr bwMode="auto">
          <a:xfrm>
            <a:off x="4775200" y="6248400"/>
            <a:ext cx="3860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0" hangingPunct="0">
              <a:spcBef>
                <a:spcPct val="50000"/>
              </a:spcBef>
              <a:defRPr sz="1400">
                <a:solidFill>
                  <a:srgbClr val="000000"/>
                </a:solidFill>
                <a:latin typeface="+mn-lt"/>
              </a:defRPr>
            </a:lvl1pPr>
          </a:lstStyle>
          <a:p>
            <a:pPr>
              <a:defRPr/>
            </a:pPr>
            <a:endParaRPr lang="en-US" dirty="0"/>
          </a:p>
        </p:txBody>
      </p:sp>
      <p:sp>
        <p:nvSpPr>
          <p:cNvPr id="4125" name="Rectangle 29"/>
          <p:cNvSpPr>
            <a:spLocks noGrp="1" noChangeArrowheads="1"/>
          </p:cNvSpPr>
          <p:nvPr>
            <p:ph type="sldNum" sz="quarter" idx="4"/>
          </p:nvPr>
        </p:nvSpPr>
        <p:spPr bwMode="auto">
          <a:xfrm>
            <a:off x="9347200" y="6248400"/>
            <a:ext cx="2540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0" hangingPunct="0">
              <a:spcBef>
                <a:spcPct val="50000"/>
              </a:spcBef>
              <a:defRPr sz="1400">
                <a:solidFill>
                  <a:srgbClr val="000000"/>
                </a:solidFill>
                <a:latin typeface="+mn-lt"/>
              </a:defRPr>
            </a:lvl1pPr>
          </a:lstStyle>
          <a:p>
            <a:pPr>
              <a:defRPr/>
            </a:pPr>
            <a:fld id="{A262A73D-0AA9-4064-8A5E-855E48513D13}" type="slidenum">
              <a:rPr lang="en-US"/>
              <a:pPr>
                <a:defRPr/>
              </a:pPr>
              <a:t>‹#›</a:t>
            </a:fld>
            <a:endParaRPr lang="en-US" dirty="0"/>
          </a:p>
        </p:txBody>
      </p:sp>
    </p:spTree>
    <p:extLst>
      <p:ext uri="{BB962C8B-B14F-4D97-AF65-F5344CB8AC3E}">
        <p14:creationId xmlns:p14="http://schemas.microsoft.com/office/powerpoint/2010/main" val="849047413"/>
      </p:ext>
    </p:extLst>
  </p:cSld>
  <p:clrMap bg1="lt1" tx1="dk1" bg2="lt2" tx2="dk2" accent1="accent1" accent2="accent2" accent3="accent3" accent4="accent4" accent5="accent5" accent6="accent6" hlink="hlink" folHlink="folHlink"/>
  <p:sldLayoutIdLst>
    <p:sldLayoutId id="2147484525" r:id="rId1"/>
    <p:sldLayoutId id="2147484526" r:id="rId2"/>
    <p:sldLayoutId id="2147484527" r:id="rId3"/>
    <p:sldLayoutId id="2147484528" r:id="rId4"/>
    <p:sldLayoutId id="2147484529" r:id="rId5"/>
    <p:sldLayoutId id="2147484530" r:id="rId6"/>
    <p:sldLayoutId id="2147484531" r:id="rId7"/>
    <p:sldLayoutId id="2147484532" r:id="rId8"/>
    <p:sldLayoutId id="2147484533" r:id="rId9"/>
    <p:sldLayoutId id="2147484534" r:id="rId10"/>
    <p:sldLayoutId id="2147484535" r:id="rId11"/>
    <p:sldLayoutId id="2147484536" r:id="rId12"/>
    <p:sldLayoutId id="2147484537" r:id="rId13"/>
  </p:sldLayoutIdLst>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imes New Roman" pitchFamily="18" charset="0"/>
        </a:defRPr>
      </a:lvl2pPr>
      <a:lvl3pPr algn="l" rtl="0" eaLnBrk="0" fontAlgn="base" hangingPunct="0">
        <a:spcBef>
          <a:spcPct val="0"/>
        </a:spcBef>
        <a:spcAft>
          <a:spcPct val="0"/>
        </a:spcAft>
        <a:defRPr kumimoji="1" sz="4400">
          <a:solidFill>
            <a:schemeClr val="tx2"/>
          </a:solidFill>
          <a:latin typeface="Times New Roman" pitchFamily="18" charset="0"/>
        </a:defRPr>
      </a:lvl3pPr>
      <a:lvl4pPr algn="l" rtl="0" eaLnBrk="0" fontAlgn="base" hangingPunct="0">
        <a:spcBef>
          <a:spcPct val="0"/>
        </a:spcBef>
        <a:spcAft>
          <a:spcPct val="0"/>
        </a:spcAft>
        <a:defRPr kumimoji="1" sz="4400">
          <a:solidFill>
            <a:schemeClr val="tx2"/>
          </a:solidFill>
          <a:latin typeface="Times New Roman" pitchFamily="18" charset="0"/>
        </a:defRPr>
      </a:lvl4pPr>
      <a:lvl5pPr algn="l" rtl="0" eaLnBrk="0" fontAlgn="base" hangingPunct="0">
        <a:spcBef>
          <a:spcPct val="0"/>
        </a:spcBef>
        <a:spcAft>
          <a:spcPct val="0"/>
        </a:spcAft>
        <a:defRPr kumimoji="1" sz="4400">
          <a:solidFill>
            <a:schemeClr val="tx2"/>
          </a:solidFill>
          <a:latin typeface="Times New Roman" pitchFamily="18" charset="0"/>
        </a:defRPr>
      </a:lvl5pPr>
      <a:lvl6pPr marL="457200" algn="l" rtl="0" eaLnBrk="0" fontAlgn="base" hangingPunct="0">
        <a:spcBef>
          <a:spcPct val="0"/>
        </a:spcBef>
        <a:spcAft>
          <a:spcPct val="0"/>
        </a:spcAft>
        <a:defRPr kumimoji="1" sz="4400">
          <a:solidFill>
            <a:schemeClr val="tx2"/>
          </a:solidFill>
          <a:latin typeface="Times New Roman" pitchFamily="18" charset="0"/>
        </a:defRPr>
      </a:lvl6pPr>
      <a:lvl7pPr marL="914400" algn="l" rtl="0" eaLnBrk="0" fontAlgn="base" hangingPunct="0">
        <a:spcBef>
          <a:spcPct val="0"/>
        </a:spcBef>
        <a:spcAft>
          <a:spcPct val="0"/>
        </a:spcAft>
        <a:defRPr kumimoji="1" sz="4400">
          <a:solidFill>
            <a:schemeClr val="tx2"/>
          </a:solidFill>
          <a:latin typeface="Times New Roman" pitchFamily="18" charset="0"/>
        </a:defRPr>
      </a:lvl7pPr>
      <a:lvl8pPr marL="1371600" algn="l" rtl="0" eaLnBrk="0" fontAlgn="base" hangingPunct="0">
        <a:spcBef>
          <a:spcPct val="0"/>
        </a:spcBef>
        <a:spcAft>
          <a:spcPct val="0"/>
        </a:spcAft>
        <a:defRPr kumimoji="1" sz="4400">
          <a:solidFill>
            <a:schemeClr val="tx2"/>
          </a:solidFill>
          <a:latin typeface="Times New Roman" pitchFamily="18" charset="0"/>
        </a:defRPr>
      </a:lvl8pPr>
      <a:lvl9pPr marL="1828800" algn="l" rtl="0" eaLnBrk="0" fontAlgn="base" hangingPunct="0">
        <a:spcBef>
          <a:spcPct val="0"/>
        </a:spcBef>
        <a:spcAft>
          <a:spcPct val="0"/>
        </a:spcAft>
        <a:defRPr kumimoji="1"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1"/>
        </a:buClr>
        <a:buSzPct val="70000"/>
        <a:buFont typeface="Monotype Sorts"/>
        <a:buChar char="n"/>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eaLnBrk="0" fontAlgn="base" hangingPunct="0">
        <a:spcBef>
          <a:spcPct val="20000"/>
        </a:spcBef>
        <a:spcAft>
          <a:spcPct val="0"/>
        </a:spcAft>
        <a:buChar char="»"/>
        <a:defRPr kumimoji="1" sz="2000">
          <a:solidFill>
            <a:schemeClr val="tx1"/>
          </a:solidFill>
          <a:latin typeface="+mn-lt"/>
        </a:defRPr>
      </a:lvl6pPr>
      <a:lvl7pPr marL="2971800" indent="-228600" algn="l" rtl="0" eaLnBrk="0" fontAlgn="base" hangingPunct="0">
        <a:spcBef>
          <a:spcPct val="20000"/>
        </a:spcBef>
        <a:spcAft>
          <a:spcPct val="0"/>
        </a:spcAft>
        <a:buChar char="»"/>
        <a:defRPr kumimoji="1" sz="2000">
          <a:solidFill>
            <a:schemeClr val="tx1"/>
          </a:solidFill>
          <a:latin typeface="+mn-lt"/>
        </a:defRPr>
      </a:lvl7pPr>
      <a:lvl8pPr marL="3429000" indent="-228600" algn="l" rtl="0" eaLnBrk="0" fontAlgn="base" hangingPunct="0">
        <a:spcBef>
          <a:spcPct val="20000"/>
        </a:spcBef>
        <a:spcAft>
          <a:spcPct val="0"/>
        </a:spcAft>
        <a:buChar char="»"/>
        <a:defRPr kumimoji="1" sz="2000">
          <a:solidFill>
            <a:schemeClr val="tx1"/>
          </a:solidFill>
          <a:latin typeface="+mn-lt"/>
        </a:defRPr>
      </a:lvl8pPr>
      <a:lvl9pPr marL="3886200" indent="-228600" algn="l" rtl="0" eaLnBrk="0" fontAlgn="base" hangingPunct="0">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hlink"/>
            </a:gs>
            <a:gs pos="100000">
              <a:schemeClr val="bg1"/>
            </a:gs>
          </a:gsLst>
          <a:lin ang="5400000" scaled="1"/>
        </a:gradFill>
        <a:effectLst/>
      </p:bgPr>
    </p:bg>
    <p:spTree>
      <p:nvGrpSpPr>
        <p:cNvPr id="1" name=""/>
        <p:cNvGrpSpPr/>
        <p:nvPr/>
      </p:nvGrpSpPr>
      <p:grpSpPr>
        <a:xfrm>
          <a:off x="0" y="0"/>
          <a:ext cx="0" cy="0"/>
          <a:chOff x="0" y="0"/>
          <a:chExt cx="0" cy="0"/>
        </a:xfrm>
      </p:grpSpPr>
      <p:sp>
        <p:nvSpPr>
          <p:cNvPr id="3074" name="AutoShape 2"/>
          <p:cNvSpPr>
            <a:spLocks noChangeArrowheads="1"/>
          </p:cNvSpPr>
          <p:nvPr/>
        </p:nvSpPr>
        <p:spPr bwMode="auto">
          <a:xfrm>
            <a:off x="2133600" y="-2209800"/>
            <a:ext cx="12192000" cy="9067800"/>
          </a:xfrm>
          <a:prstGeom prst="diamond">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0" hangingPunct="0">
              <a:defRPr/>
            </a:pPr>
            <a:endParaRPr lang="en-US" altLang="en-US" sz="1800" dirty="0">
              <a:solidFill>
                <a:srgbClr val="010000"/>
              </a:solidFill>
            </a:endParaRPr>
          </a:p>
        </p:txBody>
      </p:sp>
      <p:sp>
        <p:nvSpPr>
          <p:cNvPr id="108547" name="Rectangle 3"/>
          <p:cNvSpPr>
            <a:spLocks noGrp="1" noChangeArrowheads="1"/>
          </p:cNvSpPr>
          <p:nvPr>
            <p:ph type="title"/>
          </p:nvPr>
        </p:nvSpPr>
        <p:spPr bwMode="auto">
          <a:xfrm>
            <a:off x="1219200" y="609600"/>
            <a:ext cx="97536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8548" name="Rectangle 4"/>
          <p:cNvSpPr>
            <a:spLocks noGrp="1" noChangeArrowheads="1"/>
          </p:cNvSpPr>
          <p:nvPr>
            <p:ph type="body" idx="1"/>
          </p:nvPr>
        </p:nvSpPr>
        <p:spPr bwMode="auto">
          <a:xfrm>
            <a:off x="1219200" y="2286000"/>
            <a:ext cx="1005840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81320" dir="2319588"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 </a:t>
            </a:r>
          </a:p>
          <a:p>
            <a:pPr lvl="3"/>
            <a:r>
              <a:rPr lang="en-US" altLang="en-US"/>
              <a:t>Fourth level</a:t>
            </a:r>
          </a:p>
          <a:p>
            <a:pPr lvl="4"/>
            <a:r>
              <a:rPr lang="en-US" altLang="en-US"/>
              <a:t>Fifth level</a:t>
            </a:r>
          </a:p>
          <a:p>
            <a:pPr lvl="3"/>
            <a:endParaRPr lang="en-US" altLang="en-US"/>
          </a:p>
        </p:txBody>
      </p:sp>
      <p:sp>
        <p:nvSpPr>
          <p:cNvPr id="3077" name="Rectangle 5"/>
          <p:cNvSpPr>
            <a:spLocks noChangeArrowheads="1"/>
          </p:cNvSpPr>
          <p:nvPr/>
        </p:nvSpPr>
        <p:spPr bwMode="auto">
          <a:xfrm>
            <a:off x="0" y="0"/>
            <a:ext cx="508000" cy="6858000"/>
          </a:xfrm>
          <a:prstGeom prst="rect">
            <a:avLst/>
          </a:prstGeom>
          <a:solidFill>
            <a:schemeClr val="accent2"/>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0" hangingPunct="0">
              <a:defRPr/>
            </a:pPr>
            <a:endParaRPr lang="en-US" altLang="en-US" sz="1800" dirty="0">
              <a:solidFill>
                <a:srgbClr val="010000"/>
              </a:solidFill>
            </a:endParaRPr>
          </a:p>
        </p:txBody>
      </p:sp>
      <p:sp>
        <p:nvSpPr>
          <p:cNvPr id="3078" name="Rectangle 6"/>
          <p:cNvSpPr>
            <a:spLocks noChangeArrowheads="1"/>
          </p:cNvSpPr>
          <p:nvPr/>
        </p:nvSpPr>
        <p:spPr bwMode="auto">
          <a:xfrm>
            <a:off x="0" y="0"/>
            <a:ext cx="508000" cy="2286000"/>
          </a:xfrm>
          <a:prstGeom prst="rect">
            <a:avLst/>
          </a:prstGeom>
          <a:solidFill>
            <a:schemeClr val="accent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0" hangingPunct="0">
              <a:defRPr/>
            </a:pPr>
            <a:endParaRPr lang="en-US" altLang="en-US" sz="1800" dirty="0">
              <a:solidFill>
                <a:srgbClr val="010000"/>
              </a:solidFill>
            </a:endParaRPr>
          </a:p>
        </p:txBody>
      </p:sp>
      <p:sp>
        <p:nvSpPr>
          <p:cNvPr id="108551" name="Rectangle 7"/>
          <p:cNvSpPr>
            <a:spLocks noGrp="1" noChangeArrowheads="1"/>
          </p:cNvSpPr>
          <p:nvPr>
            <p:ph type="dt" sz="half" idx="2"/>
          </p:nvPr>
        </p:nvSpPr>
        <p:spPr bwMode="auto">
          <a:xfrm>
            <a:off x="1117600" y="5943600"/>
            <a:ext cx="2540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anchor="t" anchorCtr="0" compatLnSpc="1">
            <a:prstTxWarp prst="textNoShape">
              <a:avLst/>
            </a:prstTxWarp>
          </a:bodyPr>
          <a:lstStyle>
            <a:lvl1pPr>
              <a:spcBef>
                <a:spcPct val="20000"/>
              </a:spcBef>
              <a:defRPr sz="1400">
                <a:solidFill>
                  <a:srgbClr val="010000"/>
                </a:solidFill>
                <a:latin typeface="+mn-lt"/>
              </a:defRPr>
            </a:lvl1pPr>
          </a:lstStyle>
          <a:p>
            <a:pPr eaLnBrk="0" hangingPunct="0">
              <a:defRPr/>
            </a:pPr>
            <a:endParaRPr lang="en-US" altLang="en-US" dirty="0"/>
          </a:p>
        </p:txBody>
      </p:sp>
      <p:sp>
        <p:nvSpPr>
          <p:cNvPr id="108552" name="Rectangle 8"/>
          <p:cNvSpPr>
            <a:spLocks noGrp="1" noChangeArrowheads="1"/>
          </p:cNvSpPr>
          <p:nvPr>
            <p:ph type="ftr" sz="quarter" idx="3"/>
          </p:nvPr>
        </p:nvSpPr>
        <p:spPr bwMode="auto">
          <a:xfrm>
            <a:off x="1117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anchor="t" anchorCtr="0" compatLnSpc="1">
            <a:prstTxWarp prst="textNoShape">
              <a:avLst/>
            </a:prstTxWarp>
          </a:bodyPr>
          <a:lstStyle>
            <a:lvl1pPr algn="ctr">
              <a:spcBef>
                <a:spcPct val="20000"/>
              </a:spcBef>
              <a:defRPr sz="1400">
                <a:solidFill>
                  <a:srgbClr val="010000"/>
                </a:solidFill>
                <a:latin typeface="+mn-lt"/>
              </a:defRPr>
            </a:lvl1pPr>
          </a:lstStyle>
          <a:p>
            <a:pPr eaLnBrk="0" hangingPunct="0">
              <a:defRPr/>
            </a:pPr>
            <a:endParaRPr lang="en-US" altLang="en-US" dirty="0"/>
          </a:p>
        </p:txBody>
      </p:sp>
      <p:sp>
        <p:nvSpPr>
          <p:cNvPr id="108553" name="Rectangle 9"/>
          <p:cNvSpPr>
            <a:spLocks noGrp="1" noChangeArrowheads="1"/>
          </p:cNvSpPr>
          <p:nvPr>
            <p:ph type="sldNum" sz="quarter" idx="4"/>
          </p:nvPr>
        </p:nvSpPr>
        <p:spPr bwMode="auto">
          <a:xfrm>
            <a:off x="4978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anchor="t" anchorCtr="0" compatLnSpc="1">
            <a:prstTxWarp prst="textNoShape">
              <a:avLst/>
            </a:prstTxWarp>
          </a:bodyPr>
          <a:lstStyle>
            <a:lvl1pPr algn="r">
              <a:spcBef>
                <a:spcPct val="20000"/>
              </a:spcBef>
              <a:defRPr sz="1400">
                <a:solidFill>
                  <a:srgbClr val="010000"/>
                </a:solidFill>
                <a:latin typeface="+mn-lt"/>
              </a:defRPr>
            </a:lvl1pPr>
          </a:lstStyle>
          <a:p>
            <a:pPr eaLnBrk="0" hangingPunct="0">
              <a:defRPr/>
            </a:pPr>
            <a:fld id="{6597B06D-21A8-48BD-903C-D65DBF43156A}" type="slidenum">
              <a:rPr lang="en-US" altLang="en-US"/>
              <a:pPr eaLnBrk="0" hangingPunct="0">
                <a:defRPr/>
              </a:pPr>
              <a:t>‹#›</a:t>
            </a:fld>
            <a:endParaRPr lang="en-US" altLang="en-US" dirty="0"/>
          </a:p>
        </p:txBody>
      </p:sp>
    </p:spTree>
    <p:extLst>
      <p:ext uri="{BB962C8B-B14F-4D97-AF65-F5344CB8AC3E}">
        <p14:creationId xmlns:p14="http://schemas.microsoft.com/office/powerpoint/2010/main" val="2559671888"/>
      </p:ext>
    </p:extLst>
  </p:cSld>
  <p:clrMap bg1="lt1" tx1="dk1" bg2="lt2" tx2="dk2" accent1="accent1" accent2="accent2" accent3="accent3" accent4="accent4" accent5="accent5" accent6="accent6" hlink="hlink" folHlink="folHlink"/>
  <p:sldLayoutIdLst>
    <p:sldLayoutId id="2147484539" r:id="rId1"/>
    <p:sldLayoutId id="2147484540" r:id="rId2"/>
    <p:sldLayoutId id="2147484541" r:id="rId3"/>
    <p:sldLayoutId id="2147484542" r:id="rId4"/>
    <p:sldLayoutId id="2147484543" r:id="rId5"/>
    <p:sldLayoutId id="2147484544" r:id="rId6"/>
    <p:sldLayoutId id="2147484545" r:id="rId7"/>
    <p:sldLayoutId id="2147484546" r:id="rId8"/>
    <p:sldLayoutId id="2147484547" r:id="rId9"/>
    <p:sldLayoutId id="2147484548" r:id="rId10"/>
    <p:sldLayoutId id="2147484549" r:id="rId11"/>
    <p:sldLayoutId id="2147484550" r:id="rId12"/>
  </p:sldLayoutIdLst>
  <p:txStyles>
    <p:titleStyle>
      <a:lvl1pPr algn="l" rtl="0" eaLnBrk="0" fontAlgn="base" hangingPunct="0">
        <a:lnSpc>
          <a:spcPct val="85000"/>
        </a:lnSpc>
        <a:spcBef>
          <a:spcPct val="0"/>
        </a:spcBef>
        <a:spcAft>
          <a:spcPct val="0"/>
        </a:spcAft>
        <a:defRPr kumimoji="1" sz="4200">
          <a:solidFill>
            <a:schemeClr val="tx2"/>
          </a:solidFill>
          <a:effectLst>
            <a:outerShdw blurRad="38100" dist="38100" dir="2700000" algn="tl">
              <a:srgbClr val="000000"/>
            </a:outerShdw>
          </a:effectLst>
          <a:latin typeface="+mj-lt"/>
          <a:ea typeface="+mj-ea"/>
          <a:cs typeface="+mj-cs"/>
        </a:defRPr>
      </a:lvl1pPr>
      <a:lvl2pPr algn="l" rtl="0" eaLnBrk="0" fontAlgn="base" hangingPunct="0">
        <a:lnSpc>
          <a:spcPct val="85000"/>
        </a:lnSpc>
        <a:spcBef>
          <a:spcPct val="0"/>
        </a:spcBef>
        <a:spcAft>
          <a:spcPct val="0"/>
        </a:spcAft>
        <a:defRPr kumimoji="1" sz="4200">
          <a:solidFill>
            <a:schemeClr val="tx2"/>
          </a:solidFill>
          <a:effectLst>
            <a:outerShdw blurRad="38100" dist="38100" dir="2700000" algn="tl">
              <a:srgbClr val="000000"/>
            </a:outerShdw>
          </a:effectLst>
          <a:latin typeface="Tahoma" charset="0"/>
        </a:defRPr>
      </a:lvl2pPr>
      <a:lvl3pPr algn="l" rtl="0" eaLnBrk="0" fontAlgn="base" hangingPunct="0">
        <a:lnSpc>
          <a:spcPct val="85000"/>
        </a:lnSpc>
        <a:spcBef>
          <a:spcPct val="0"/>
        </a:spcBef>
        <a:spcAft>
          <a:spcPct val="0"/>
        </a:spcAft>
        <a:defRPr kumimoji="1" sz="4200">
          <a:solidFill>
            <a:schemeClr val="tx2"/>
          </a:solidFill>
          <a:effectLst>
            <a:outerShdw blurRad="38100" dist="38100" dir="2700000" algn="tl">
              <a:srgbClr val="000000"/>
            </a:outerShdw>
          </a:effectLst>
          <a:latin typeface="Tahoma" charset="0"/>
        </a:defRPr>
      </a:lvl3pPr>
      <a:lvl4pPr algn="l" rtl="0" eaLnBrk="0" fontAlgn="base" hangingPunct="0">
        <a:lnSpc>
          <a:spcPct val="85000"/>
        </a:lnSpc>
        <a:spcBef>
          <a:spcPct val="0"/>
        </a:spcBef>
        <a:spcAft>
          <a:spcPct val="0"/>
        </a:spcAft>
        <a:defRPr kumimoji="1" sz="4200">
          <a:solidFill>
            <a:schemeClr val="tx2"/>
          </a:solidFill>
          <a:effectLst>
            <a:outerShdw blurRad="38100" dist="38100" dir="2700000" algn="tl">
              <a:srgbClr val="000000"/>
            </a:outerShdw>
          </a:effectLst>
          <a:latin typeface="Tahoma" charset="0"/>
        </a:defRPr>
      </a:lvl4pPr>
      <a:lvl5pPr algn="l" rtl="0" eaLnBrk="0" fontAlgn="base" hangingPunct="0">
        <a:lnSpc>
          <a:spcPct val="85000"/>
        </a:lnSpc>
        <a:spcBef>
          <a:spcPct val="0"/>
        </a:spcBef>
        <a:spcAft>
          <a:spcPct val="0"/>
        </a:spcAft>
        <a:defRPr kumimoji="1" sz="4200">
          <a:solidFill>
            <a:schemeClr val="tx2"/>
          </a:solidFill>
          <a:effectLst>
            <a:outerShdw blurRad="38100" dist="38100" dir="2700000" algn="tl">
              <a:srgbClr val="000000"/>
            </a:outerShdw>
          </a:effectLst>
          <a:latin typeface="Tahoma" charset="0"/>
        </a:defRPr>
      </a:lvl5pPr>
      <a:lvl6pPr marL="457200" algn="l" rtl="0" fontAlgn="base">
        <a:lnSpc>
          <a:spcPct val="85000"/>
        </a:lnSpc>
        <a:spcBef>
          <a:spcPct val="0"/>
        </a:spcBef>
        <a:spcAft>
          <a:spcPct val="0"/>
        </a:spcAft>
        <a:defRPr kumimoji="1" sz="4200">
          <a:solidFill>
            <a:schemeClr val="tx2"/>
          </a:solidFill>
          <a:effectLst>
            <a:outerShdw blurRad="38100" dist="38100" dir="2700000" algn="tl">
              <a:srgbClr val="000000"/>
            </a:outerShdw>
          </a:effectLst>
          <a:latin typeface="Tahoma" charset="0"/>
        </a:defRPr>
      </a:lvl6pPr>
      <a:lvl7pPr marL="914400" algn="l" rtl="0" fontAlgn="base">
        <a:lnSpc>
          <a:spcPct val="85000"/>
        </a:lnSpc>
        <a:spcBef>
          <a:spcPct val="0"/>
        </a:spcBef>
        <a:spcAft>
          <a:spcPct val="0"/>
        </a:spcAft>
        <a:defRPr kumimoji="1" sz="4200">
          <a:solidFill>
            <a:schemeClr val="tx2"/>
          </a:solidFill>
          <a:effectLst>
            <a:outerShdw blurRad="38100" dist="38100" dir="2700000" algn="tl">
              <a:srgbClr val="000000"/>
            </a:outerShdw>
          </a:effectLst>
          <a:latin typeface="Tahoma" charset="0"/>
        </a:defRPr>
      </a:lvl7pPr>
      <a:lvl8pPr marL="1371600" algn="l" rtl="0" fontAlgn="base">
        <a:lnSpc>
          <a:spcPct val="85000"/>
        </a:lnSpc>
        <a:spcBef>
          <a:spcPct val="0"/>
        </a:spcBef>
        <a:spcAft>
          <a:spcPct val="0"/>
        </a:spcAft>
        <a:defRPr kumimoji="1" sz="4200">
          <a:solidFill>
            <a:schemeClr val="tx2"/>
          </a:solidFill>
          <a:effectLst>
            <a:outerShdw blurRad="38100" dist="38100" dir="2700000" algn="tl">
              <a:srgbClr val="000000"/>
            </a:outerShdw>
          </a:effectLst>
          <a:latin typeface="Tahoma" charset="0"/>
        </a:defRPr>
      </a:lvl8pPr>
      <a:lvl9pPr marL="1828800" algn="l" rtl="0" fontAlgn="base">
        <a:lnSpc>
          <a:spcPct val="85000"/>
        </a:lnSpc>
        <a:spcBef>
          <a:spcPct val="0"/>
        </a:spcBef>
        <a:spcAft>
          <a:spcPct val="0"/>
        </a:spcAft>
        <a:defRPr kumimoji="1" sz="4200">
          <a:solidFill>
            <a:schemeClr val="tx2"/>
          </a:solidFill>
          <a:effectLst>
            <a:outerShdw blurRad="38100" dist="38100" dir="2700000" algn="tl">
              <a:srgbClr val="000000"/>
            </a:outerShdw>
          </a:effectLst>
          <a:latin typeface="Tahoma" charset="0"/>
        </a:defRPr>
      </a:lvl9pPr>
    </p:titleStyle>
    <p:bodyStyle>
      <a:lvl1pPr marL="342900" indent="-342900" algn="l" rtl="0" eaLnBrk="0" fontAlgn="base" hangingPunct="0">
        <a:spcBef>
          <a:spcPct val="60000"/>
        </a:spcBef>
        <a:spcAft>
          <a:spcPct val="0"/>
        </a:spcAft>
        <a:buClr>
          <a:schemeClr val="tx1"/>
        </a:buClr>
        <a:buChar char="•"/>
        <a:defRPr kumimoji="1" sz="30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40000"/>
        </a:spcBef>
        <a:spcAft>
          <a:spcPct val="0"/>
        </a:spcAft>
        <a:buClr>
          <a:schemeClr val="tx1"/>
        </a:buClr>
        <a:buChar char="–"/>
        <a:defRPr kumimoji="1" sz="2600">
          <a:solidFill>
            <a:schemeClr val="tx1"/>
          </a:solidFill>
          <a:effectLst>
            <a:outerShdw blurRad="38100" dist="38100" dir="2700000" algn="tl">
              <a:srgbClr val="FFFFFF"/>
            </a:outerShdw>
          </a:effectLst>
          <a:latin typeface="+mn-lt"/>
        </a:defRPr>
      </a:lvl2pPr>
      <a:lvl3pPr marL="1143000" indent="-228600" algn="l" rtl="0" eaLnBrk="0" fontAlgn="base" hangingPunct="0">
        <a:lnSpc>
          <a:spcPct val="95000"/>
        </a:lnSpc>
        <a:spcBef>
          <a:spcPct val="35000"/>
        </a:spcBef>
        <a:spcAft>
          <a:spcPct val="0"/>
        </a:spcAft>
        <a:buChar char="•"/>
        <a:defRPr kumimoji="1" sz="2400">
          <a:solidFill>
            <a:schemeClr val="tx1"/>
          </a:solidFill>
          <a:effectLst>
            <a:outerShdw blurRad="38100" dist="38100" dir="2700000" algn="tl">
              <a:srgbClr val="FFFFFF"/>
            </a:outerShdw>
          </a:effectLst>
          <a:latin typeface="+mn-lt"/>
        </a:defRPr>
      </a:lvl3pPr>
      <a:lvl4pPr marL="1600200" indent="-228600" algn="l" rtl="0" eaLnBrk="0" fontAlgn="base" hangingPunct="0">
        <a:lnSpc>
          <a:spcPct val="75000"/>
        </a:lnSpc>
        <a:spcBef>
          <a:spcPct val="30000"/>
        </a:spcBef>
        <a:spcAft>
          <a:spcPct val="0"/>
        </a:spcAft>
        <a:buChar char="–"/>
        <a:defRPr kumimoji="1" sz="2000">
          <a:solidFill>
            <a:schemeClr val="tx1"/>
          </a:solidFill>
          <a:effectLst>
            <a:outerShdw blurRad="38100" dist="38100" dir="2700000" algn="tl">
              <a:srgbClr val="FFFFFF"/>
            </a:outerShdw>
          </a:effectLst>
          <a:latin typeface="+mn-lt"/>
        </a:defRPr>
      </a:lvl4pPr>
      <a:lvl5pPr marL="2057400" indent="-228600" algn="l" rtl="0" eaLnBrk="0" fontAlgn="base" hangingPunct="0">
        <a:lnSpc>
          <a:spcPct val="75000"/>
        </a:lnSpc>
        <a:spcBef>
          <a:spcPct val="30000"/>
        </a:spcBef>
        <a:spcAft>
          <a:spcPct val="0"/>
        </a:spcAft>
        <a:buChar char="»"/>
        <a:defRPr kumimoji="1">
          <a:solidFill>
            <a:schemeClr val="tx1"/>
          </a:solidFill>
          <a:effectLst>
            <a:outerShdw blurRad="38100" dist="38100" dir="2700000" algn="tl">
              <a:srgbClr val="FFFFFF"/>
            </a:outerShdw>
          </a:effectLst>
          <a:latin typeface="+mn-lt"/>
        </a:defRPr>
      </a:lvl5pPr>
      <a:lvl6pPr marL="2514600" indent="-228600" algn="l" rtl="0" fontAlgn="base">
        <a:lnSpc>
          <a:spcPct val="75000"/>
        </a:lnSpc>
        <a:spcBef>
          <a:spcPct val="30000"/>
        </a:spcBef>
        <a:spcAft>
          <a:spcPct val="0"/>
        </a:spcAft>
        <a:buChar char="»"/>
        <a:defRPr kumimoji="1">
          <a:solidFill>
            <a:schemeClr val="tx1"/>
          </a:solidFill>
          <a:effectLst>
            <a:outerShdw blurRad="38100" dist="38100" dir="2700000" algn="tl">
              <a:srgbClr val="FFFFFF"/>
            </a:outerShdw>
          </a:effectLst>
          <a:latin typeface="+mn-lt"/>
        </a:defRPr>
      </a:lvl6pPr>
      <a:lvl7pPr marL="2971800" indent="-228600" algn="l" rtl="0" fontAlgn="base">
        <a:lnSpc>
          <a:spcPct val="75000"/>
        </a:lnSpc>
        <a:spcBef>
          <a:spcPct val="30000"/>
        </a:spcBef>
        <a:spcAft>
          <a:spcPct val="0"/>
        </a:spcAft>
        <a:buChar char="»"/>
        <a:defRPr kumimoji="1">
          <a:solidFill>
            <a:schemeClr val="tx1"/>
          </a:solidFill>
          <a:effectLst>
            <a:outerShdw blurRad="38100" dist="38100" dir="2700000" algn="tl">
              <a:srgbClr val="FFFFFF"/>
            </a:outerShdw>
          </a:effectLst>
          <a:latin typeface="+mn-lt"/>
        </a:defRPr>
      </a:lvl7pPr>
      <a:lvl8pPr marL="3429000" indent="-228600" algn="l" rtl="0" fontAlgn="base">
        <a:lnSpc>
          <a:spcPct val="75000"/>
        </a:lnSpc>
        <a:spcBef>
          <a:spcPct val="30000"/>
        </a:spcBef>
        <a:spcAft>
          <a:spcPct val="0"/>
        </a:spcAft>
        <a:buChar char="»"/>
        <a:defRPr kumimoji="1">
          <a:solidFill>
            <a:schemeClr val="tx1"/>
          </a:solidFill>
          <a:effectLst>
            <a:outerShdw blurRad="38100" dist="38100" dir="2700000" algn="tl">
              <a:srgbClr val="FFFFFF"/>
            </a:outerShdw>
          </a:effectLst>
          <a:latin typeface="+mn-lt"/>
        </a:defRPr>
      </a:lvl8pPr>
      <a:lvl9pPr marL="3886200" indent="-228600" algn="l" rtl="0" fontAlgn="base">
        <a:lnSpc>
          <a:spcPct val="75000"/>
        </a:lnSpc>
        <a:spcBef>
          <a:spcPct val="30000"/>
        </a:spcBef>
        <a:spcAft>
          <a:spcPct val="0"/>
        </a:spcAft>
        <a:buChar char="»"/>
        <a:defRPr kumimoji="1">
          <a:solidFill>
            <a:schemeClr val="tx1"/>
          </a:solidFill>
          <a:effectLst>
            <a:outerShdw blurRad="38100" dist="38100" dir="2700000" algn="tl">
              <a:srgbClr val="FFFFFF"/>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8" charset="0"/>
              </a:defRPr>
            </a:lvl1pPr>
          </a:lstStyle>
          <a:p>
            <a:pPr>
              <a:defRPr/>
            </a:pPr>
            <a:endParaRPr lang="en-US" altLang="en-US" dirty="0">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8" charset="0"/>
              </a:defRPr>
            </a:lvl1pPr>
          </a:lstStyle>
          <a:p>
            <a:pPr>
              <a:defRPr/>
            </a:pPr>
            <a:endParaRPr lang="en-US" altLang="en-US" dirty="0">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atin typeface="Times New Roman" pitchFamily="18" charset="0"/>
              </a:defRPr>
            </a:lvl1pPr>
          </a:lstStyle>
          <a:p>
            <a:pPr>
              <a:defRPr/>
            </a:pPr>
            <a:fld id="{3DAA16D1-B983-4A7E-96D1-08EECFAFB17C}"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1858091902"/>
      </p:ext>
    </p:extLst>
  </p:cSld>
  <p:clrMap bg1="lt1" tx1="dk1" bg2="lt2" tx2="dk2" accent1="accent1" accent2="accent2" accent3="accent3" accent4="accent4" accent5="accent5" accent6="accent6" hlink="hlink" folHlink="folHlink"/>
  <p:sldLayoutIdLst>
    <p:sldLayoutId id="2147484552" r:id="rId1"/>
    <p:sldLayoutId id="2147484553" r:id="rId2"/>
    <p:sldLayoutId id="2147484554" r:id="rId3"/>
    <p:sldLayoutId id="2147484555" r:id="rId4"/>
    <p:sldLayoutId id="2147484556" r:id="rId5"/>
    <p:sldLayoutId id="2147484557" r:id="rId6"/>
    <p:sldLayoutId id="2147484558" r:id="rId7"/>
    <p:sldLayoutId id="2147484559" r:id="rId8"/>
    <p:sldLayoutId id="2147484560" r:id="rId9"/>
    <p:sldLayoutId id="2147484561" r:id="rId10"/>
    <p:sldLayoutId id="2147484562" r:id="rId11"/>
  </p:sldLayoutIdLst>
  <p:txStyles>
    <p:titleStyle>
      <a:lvl1pPr algn="ctr" rtl="0" eaLnBrk="0" fontAlgn="base" hangingPunct="0">
        <a:spcBef>
          <a:spcPct val="0"/>
        </a:spcBef>
        <a:spcAft>
          <a:spcPct val="0"/>
        </a:spcAft>
        <a:defRPr sz="4000" b="1">
          <a:solidFill>
            <a:schemeClr val="tx2"/>
          </a:solidFill>
          <a:latin typeface="+mj-lt"/>
          <a:ea typeface="+mj-ea"/>
          <a:cs typeface="+mj-cs"/>
        </a:defRPr>
      </a:lvl1pPr>
      <a:lvl2pPr algn="ctr" rtl="0" eaLnBrk="0" fontAlgn="base" hangingPunct="0">
        <a:spcBef>
          <a:spcPct val="0"/>
        </a:spcBef>
        <a:spcAft>
          <a:spcPct val="0"/>
        </a:spcAft>
        <a:defRPr sz="4000" b="1">
          <a:solidFill>
            <a:schemeClr val="tx2"/>
          </a:solidFill>
          <a:latin typeface="Verdana" pitchFamily="34" charset="0"/>
        </a:defRPr>
      </a:lvl2pPr>
      <a:lvl3pPr algn="ctr" rtl="0" eaLnBrk="0" fontAlgn="base" hangingPunct="0">
        <a:spcBef>
          <a:spcPct val="0"/>
        </a:spcBef>
        <a:spcAft>
          <a:spcPct val="0"/>
        </a:spcAft>
        <a:defRPr sz="4000" b="1">
          <a:solidFill>
            <a:schemeClr val="tx2"/>
          </a:solidFill>
          <a:latin typeface="Verdana" pitchFamily="34" charset="0"/>
        </a:defRPr>
      </a:lvl3pPr>
      <a:lvl4pPr algn="ctr" rtl="0" eaLnBrk="0" fontAlgn="base" hangingPunct="0">
        <a:spcBef>
          <a:spcPct val="0"/>
        </a:spcBef>
        <a:spcAft>
          <a:spcPct val="0"/>
        </a:spcAft>
        <a:defRPr sz="4000" b="1">
          <a:solidFill>
            <a:schemeClr val="tx2"/>
          </a:solidFill>
          <a:latin typeface="Verdana" pitchFamily="34" charset="0"/>
        </a:defRPr>
      </a:lvl4pPr>
      <a:lvl5pPr algn="ctr" rtl="0" eaLnBrk="0" fontAlgn="base" hangingPunct="0">
        <a:spcBef>
          <a:spcPct val="0"/>
        </a:spcBef>
        <a:spcAft>
          <a:spcPct val="0"/>
        </a:spcAft>
        <a:defRPr sz="4000" b="1">
          <a:solidFill>
            <a:schemeClr val="tx2"/>
          </a:solidFill>
          <a:latin typeface="Verdana" pitchFamily="34" charset="0"/>
        </a:defRPr>
      </a:lvl5pPr>
      <a:lvl6pPr marL="457200" algn="ctr" rtl="0" fontAlgn="base">
        <a:spcBef>
          <a:spcPct val="0"/>
        </a:spcBef>
        <a:spcAft>
          <a:spcPct val="0"/>
        </a:spcAft>
        <a:defRPr sz="4000" b="1">
          <a:solidFill>
            <a:schemeClr val="tx2"/>
          </a:solidFill>
          <a:latin typeface="Verdana" pitchFamily="34" charset="0"/>
        </a:defRPr>
      </a:lvl6pPr>
      <a:lvl7pPr marL="914400" algn="ctr" rtl="0" fontAlgn="base">
        <a:spcBef>
          <a:spcPct val="0"/>
        </a:spcBef>
        <a:spcAft>
          <a:spcPct val="0"/>
        </a:spcAft>
        <a:defRPr sz="4000" b="1">
          <a:solidFill>
            <a:schemeClr val="tx2"/>
          </a:solidFill>
          <a:latin typeface="Verdana" pitchFamily="34" charset="0"/>
        </a:defRPr>
      </a:lvl7pPr>
      <a:lvl8pPr marL="1371600" algn="ctr" rtl="0" fontAlgn="base">
        <a:spcBef>
          <a:spcPct val="0"/>
        </a:spcBef>
        <a:spcAft>
          <a:spcPct val="0"/>
        </a:spcAft>
        <a:defRPr sz="4000" b="1">
          <a:solidFill>
            <a:schemeClr val="tx2"/>
          </a:solidFill>
          <a:latin typeface="Verdana" pitchFamily="34" charset="0"/>
        </a:defRPr>
      </a:lvl8pPr>
      <a:lvl9pPr marL="1828800" algn="ctr" rtl="0" fontAlgn="base">
        <a:spcBef>
          <a:spcPct val="0"/>
        </a:spcBef>
        <a:spcAft>
          <a:spcPct val="0"/>
        </a:spcAft>
        <a:defRPr sz="4000" b="1">
          <a:solidFill>
            <a:schemeClr val="tx2"/>
          </a:solidFill>
          <a:latin typeface="Verdan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40324"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dirty="0">
              <a:solidFill>
                <a:srgbClr val="000000"/>
              </a:solidFill>
            </a:endParaRPr>
          </a:p>
        </p:txBody>
      </p:sp>
      <p:sp>
        <p:nvSpPr>
          <p:cNvPr id="440325"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dirty="0">
              <a:solidFill>
                <a:srgbClr val="000000"/>
              </a:solidFill>
            </a:endParaRPr>
          </a:p>
        </p:txBody>
      </p:sp>
      <p:sp>
        <p:nvSpPr>
          <p:cNvPr id="440326"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599F80E4-9C11-41A7-8743-033F122C3F0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115617463"/>
      </p:ext>
    </p:extLst>
  </p:cSld>
  <p:clrMap bg1="lt1" tx1="dk1" bg2="lt2" tx2="dk2" accent1="accent1" accent2="accent2" accent3="accent3" accent4="accent4" accent5="accent5" accent6="accent6" hlink="hlink" folHlink="folHlink"/>
  <p:sldLayoutIdLst>
    <p:sldLayoutId id="2147484564" r:id="rId1"/>
    <p:sldLayoutId id="2147484565" r:id="rId2"/>
    <p:sldLayoutId id="2147484566" r:id="rId3"/>
    <p:sldLayoutId id="2147484567" r:id="rId4"/>
    <p:sldLayoutId id="2147484568" r:id="rId5"/>
    <p:sldLayoutId id="2147484569" r:id="rId6"/>
    <p:sldLayoutId id="2147484570" r:id="rId7"/>
    <p:sldLayoutId id="2147484571" r:id="rId8"/>
    <p:sldLayoutId id="2147484572" r:id="rId9"/>
    <p:sldLayoutId id="2147484573" r:id="rId10"/>
    <p:sldLayoutId id="2147484574" r:id="rId11"/>
  </p:sldLayoutIdLst>
  <p:txStyles>
    <p:titleStyle>
      <a:lvl1pPr algn="ctr" rtl="0" eaLnBrk="0" fontAlgn="base" hangingPunct="0">
        <a:spcBef>
          <a:spcPct val="0"/>
        </a:spcBef>
        <a:spcAft>
          <a:spcPct val="0"/>
        </a:spcAft>
        <a:defRPr sz="4000" b="1">
          <a:solidFill>
            <a:schemeClr val="tx2"/>
          </a:solidFill>
          <a:latin typeface="+mj-lt"/>
          <a:ea typeface="+mj-ea"/>
          <a:cs typeface="+mj-cs"/>
        </a:defRPr>
      </a:lvl1pPr>
      <a:lvl2pPr algn="ctr" rtl="0" eaLnBrk="0" fontAlgn="base" hangingPunct="0">
        <a:spcBef>
          <a:spcPct val="0"/>
        </a:spcBef>
        <a:spcAft>
          <a:spcPct val="0"/>
        </a:spcAft>
        <a:defRPr sz="4000" b="1">
          <a:solidFill>
            <a:schemeClr val="tx2"/>
          </a:solidFill>
          <a:latin typeface="Verdana" pitchFamily="34" charset="0"/>
        </a:defRPr>
      </a:lvl2pPr>
      <a:lvl3pPr algn="ctr" rtl="0" eaLnBrk="0" fontAlgn="base" hangingPunct="0">
        <a:spcBef>
          <a:spcPct val="0"/>
        </a:spcBef>
        <a:spcAft>
          <a:spcPct val="0"/>
        </a:spcAft>
        <a:defRPr sz="4000" b="1">
          <a:solidFill>
            <a:schemeClr val="tx2"/>
          </a:solidFill>
          <a:latin typeface="Verdana" pitchFamily="34" charset="0"/>
        </a:defRPr>
      </a:lvl3pPr>
      <a:lvl4pPr algn="ctr" rtl="0" eaLnBrk="0" fontAlgn="base" hangingPunct="0">
        <a:spcBef>
          <a:spcPct val="0"/>
        </a:spcBef>
        <a:spcAft>
          <a:spcPct val="0"/>
        </a:spcAft>
        <a:defRPr sz="4000" b="1">
          <a:solidFill>
            <a:schemeClr val="tx2"/>
          </a:solidFill>
          <a:latin typeface="Verdana" pitchFamily="34" charset="0"/>
        </a:defRPr>
      </a:lvl4pPr>
      <a:lvl5pPr algn="ctr" rtl="0" eaLnBrk="0" fontAlgn="base" hangingPunct="0">
        <a:spcBef>
          <a:spcPct val="0"/>
        </a:spcBef>
        <a:spcAft>
          <a:spcPct val="0"/>
        </a:spcAft>
        <a:defRPr sz="4000" b="1">
          <a:solidFill>
            <a:schemeClr val="tx2"/>
          </a:solidFill>
          <a:latin typeface="Verdana" pitchFamily="34" charset="0"/>
        </a:defRPr>
      </a:lvl5pPr>
      <a:lvl6pPr marL="457200" algn="ctr" rtl="0" fontAlgn="base">
        <a:spcBef>
          <a:spcPct val="0"/>
        </a:spcBef>
        <a:spcAft>
          <a:spcPct val="0"/>
        </a:spcAft>
        <a:defRPr sz="4000" b="1">
          <a:solidFill>
            <a:schemeClr val="tx2"/>
          </a:solidFill>
          <a:latin typeface="Verdana" pitchFamily="34" charset="0"/>
        </a:defRPr>
      </a:lvl6pPr>
      <a:lvl7pPr marL="914400" algn="ctr" rtl="0" fontAlgn="base">
        <a:spcBef>
          <a:spcPct val="0"/>
        </a:spcBef>
        <a:spcAft>
          <a:spcPct val="0"/>
        </a:spcAft>
        <a:defRPr sz="4000" b="1">
          <a:solidFill>
            <a:schemeClr val="tx2"/>
          </a:solidFill>
          <a:latin typeface="Verdana" pitchFamily="34" charset="0"/>
        </a:defRPr>
      </a:lvl7pPr>
      <a:lvl8pPr marL="1371600" algn="ctr" rtl="0" fontAlgn="base">
        <a:spcBef>
          <a:spcPct val="0"/>
        </a:spcBef>
        <a:spcAft>
          <a:spcPct val="0"/>
        </a:spcAft>
        <a:defRPr sz="4000" b="1">
          <a:solidFill>
            <a:schemeClr val="tx2"/>
          </a:solidFill>
          <a:latin typeface="Verdana" pitchFamily="34" charset="0"/>
        </a:defRPr>
      </a:lvl8pPr>
      <a:lvl9pPr marL="1828800" algn="ctr" rtl="0" fontAlgn="base">
        <a:spcBef>
          <a:spcPct val="0"/>
        </a:spcBef>
        <a:spcAft>
          <a:spcPct val="0"/>
        </a:spcAft>
        <a:defRPr sz="4000" b="1">
          <a:solidFill>
            <a:schemeClr val="tx2"/>
          </a:solidFill>
          <a:latin typeface="Verdan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notesSlide" Target="../notesSlides/notesSlide10.xml"/><Relationship Id="rId7" Type="http://schemas.openxmlformats.org/officeDocument/2006/relationships/image" Target="../media/image43.jpeg"/><Relationship Id="rId12" Type="http://schemas.openxmlformats.org/officeDocument/2006/relationships/image" Target="../media/image48.jpeg"/><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42.jpeg"/><Relationship Id="rId11" Type="http://schemas.openxmlformats.org/officeDocument/2006/relationships/image" Target="../media/image47.jpeg"/><Relationship Id="rId5" Type="http://schemas.openxmlformats.org/officeDocument/2006/relationships/image" Target="../media/image41.png"/><Relationship Id="rId10" Type="http://schemas.openxmlformats.org/officeDocument/2006/relationships/image" Target="../media/image46.jpeg"/><Relationship Id="rId4" Type="http://schemas.openxmlformats.org/officeDocument/2006/relationships/image" Target="../media/image40.png"/><Relationship Id="rId9" Type="http://schemas.openxmlformats.org/officeDocument/2006/relationships/image" Target="../media/image45.png"/></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6.xml"/><Relationship Id="rId1" Type="http://schemas.openxmlformats.org/officeDocument/2006/relationships/tags" Target="../tags/tag100.xml"/><Relationship Id="rId5" Type="http://schemas.openxmlformats.org/officeDocument/2006/relationships/image" Target="../media/image163.jpeg"/><Relationship Id="rId4" Type="http://schemas.openxmlformats.org/officeDocument/2006/relationships/image" Target="../media/image272.png"/></Relationships>
</file>

<file path=ppt/slides/_rels/slide101.xml.rels><?xml version="1.0" encoding="UTF-8" standalone="yes"?>
<Relationships xmlns="http://schemas.openxmlformats.org/package/2006/relationships"><Relationship Id="rId8" Type="http://schemas.openxmlformats.org/officeDocument/2006/relationships/image" Target="../media/image275.jpeg"/><Relationship Id="rId3" Type="http://schemas.openxmlformats.org/officeDocument/2006/relationships/tags" Target="../tags/tag102.xml"/><Relationship Id="rId7" Type="http://schemas.openxmlformats.org/officeDocument/2006/relationships/image" Target="../media/image274.jpeg"/><Relationship Id="rId2" Type="http://schemas.openxmlformats.org/officeDocument/2006/relationships/tags" Target="../tags/tag101.xml"/><Relationship Id="rId1" Type="http://schemas.openxmlformats.org/officeDocument/2006/relationships/vmlDrawing" Target="../drawings/vmlDrawing10.vml"/><Relationship Id="rId6" Type="http://schemas.openxmlformats.org/officeDocument/2006/relationships/notesSlide" Target="../notesSlides/notesSlide99.xml"/><Relationship Id="rId5" Type="http://schemas.openxmlformats.org/officeDocument/2006/relationships/slideLayout" Target="../slideLayouts/slideLayout2.xml"/><Relationship Id="rId10" Type="http://schemas.openxmlformats.org/officeDocument/2006/relationships/image" Target="../media/image273.emf"/><Relationship Id="rId4" Type="http://schemas.openxmlformats.org/officeDocument/2006/relationships/tags" Target="../tags/tag103.xml"/><Relationship Id="rId9" Type="http://schemas.openxmlformats.org/officeDocument/2006/relationships/oleObject" Target="../embeddings/oleObject10.bin"/></Relationships>
</file>

<file path=ppt/slides/_rels/slide102.xml.rels><?xml version="1.0" encoding="UTF-8" standalone="yes"?>
<Relationships xmlns="http://schemas.openxmlformats.org/package/2006/relationships"><Relationship Id="rId3" Type="http://schemas.openxmlformats.org/officeDocument/2006/relationships/image" Target="../media/image276.jpeg"/><Relationship Id="rId2" Type="http://schemas.openxmlformats.org/officeDocument/2006/relationships/notesSlide" Target="../notesSlides/notesSlide100.xml"/><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8" Type="http://schemas.openxmlformats.org/officeDocument/2006/relationships/image" Target="../media/image277.emf"/><Relationship Id="rId3" Type="http://schemas.openxmlformats.org/officeDocument/2006/relationships/tags" Target="../tags/tag105.xml"/><Relationship Id="rId7" Type="http://schemas.openxmlformats.org/officeDocument/2006/relationships/oleObject" Target="../embeddings/oleObject11.bin"/><Relationship Id="rId2" Type="http://schemas.openxmlformats.org/officeDocument/2006/relationships/tags" Target="../tags/tag104.xml"/><Relationship Id="rId1" Type="http://schemas.openxmlformats.org/officeDocument/2006/relationships/vmlDrawing" Target="../drawings/vmlDrawing11.vml"/><Relationship Id="rId6" Type="http://schemas.openxmlformats.org/officeDocument/2006/relationships/notesSlide" Target="../notesSlides/notesSlide101.xml"/><Relationship Id="rId5" Type="http://schemas.openxmlformats.org/officeDocument/2006/relationships/slideLayout" Target="../slideLayouts/slideLayout2.xml"/><Relationship Id="rId4" Type="http://schemas.openxmlformats.org/officeDocument/2006/relationships/tags" Target="../tags/tag106.xml"/><Relationship Id="rId9" Type="http://schemas.openxmlformats.org/officeDocument/2006/relationships/image" Target="../media/image278.png"/></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6.xml"/><Relationship Id="rId1" Type="http://schemas.openxmlformats.org/officeDocument/2006/relationships/tags" Target="../tags/tag107.xml"/><Relationship Id="rId4" Type="http://schemas.openxmlformats.org/officeDocument/2006/relationships/image" Target="../media/image279.jpeg"/></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6.xml"/><Relationship Id="rId1" Type="http://schemas.openxmlformats.org/officeDocument/2006/relationships/tags" Target="../tags/tag108.xml"/><Relationship Id="rId5" Type="http://schemas.openxmlformats.org/officeDocument/2006/relationships/image" Target="../media/image281.jpeg"/><Relationship Id="rId4" Type="http://schemas.openxmlformats.org/officeDocument/2006/relationships/image" Target="../media/image280.jpeg"/></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6.xml"/><Relationship Id="rId1" Type="http://schemas.openxmlformats.org/officeDocument/2006/relationships/tags" Target="../tags/tag109.xml"/><Relationship Id="rId5" Type="http://schemas.openxmlformats.org/officeDocument/2006/relationships/image" Target="../media/image283.png"/><Relationship Id="rId4" Type="http://schemas.openxmlformats.org/officeDocument/2006/relationships/image" Target="../media/image282.jpeg"/></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105.xml"/><Relationship Id="rId7" Type="http://schemas.openxmlformats.org/officeDocument/2006/relationships/image" Target="../media/image287.jpeg"/><Relationship Id="rId2" Type="http://schemas.openxmlformats.org/officeDocument/2006/relationships/slideLayout" Target="../slideLayouts/slideLayout20.xml"/><Relationship Id="rId1" Type="http://schemas.openxmlformats.org/officeDocument/2006/relationships/tags" Target="../tags/tag110.xml"/><Relationship Id="rId6" Type="http://schemas.openxmlformats.org/officeDocument/2006/relationships/image" Target="../media/image286.jpeg"/><Relationship Id="rId5" Type="http://schemas.openxmlformats.org/officeDocument/2006/relationships/image" Target="../media/image285.jpeg"/><Relationship Id="rId4" Type="http://schemas.openxmlformats.org/officeDocument/2006/relationships/image" Target="../media/image284.jpeg"/></Relationships>
</file>

<file path=ppt/slides/_rels/slide108.xml.rels><?xml version="1.0" encoding="UTF-8" standalone="yes"?>
<Relationships xmlns="http://schemas.openxmlformats.org/package/2006/relationships"><Relationship Id="rId3" Type="http://schemas.openxmlformats.org/officeDocument/2006/relationships/image" Target="../media/image288.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38.xml"/><Relationship Id="rId1" Type="http://schemas.openxmlformats.org/officeDocument/2006/relationships/tags" Target="../tags/tag111.xml"/><Relationship Id="rId6" Type="http://schemas.openxmlformats.org/officeDocument/2006/relationships/image" Target="../media/image291.jpeg"/><Relationship Id="rId5" Type="http://schemas.openxmlformats.org/officeDocument/2006/relationships/image" Target="../media/image290.jpeg"/><Relationship Id="rId4" Type="http://schemas.openxmlformats.org/officeDocument/2006/relationships/image" Target="../media/image289.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49.png"/></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64.xml"/><Relationship Id="rId1" Type="http://schemas.openxmlformats.org/officeDocument/2006/relationships/tags" Target="../tags/tag112.xml"/><Relationship Id="rId5" Type="http://schemas.openxmlformats.org/officeDocument/2006/relationships/image" Target="../media/image293.jpeg"/><Relationship Id="rId4" Type="http://schemas.openxmlformats.org/officeDocument/2006/relationships/image" Target="../media/image292.jpeg"/></Relationships>
</file>

<file path=ppt/slides/_rels/slide111.xml.rels><?xml version="1.0" encoding="UTF-8" standalone="yes"?>
<Relationships xmlns="http://schemas.openxmlformats.org/package/2006/relationships"><Relationship Id="rId3" Type="http://schemas.openxmlformats.org/officeDocument/2006/relationships/image" Target="../media/image294.png"/><Relationship Id="rId2" Type="http://schemas.openxmlformats.org/officeDocument/2006/relationships/notesSlide" Target="../notesSlides/notesSlide109.xml"/><Relationship Id="rId1" Type="http://schemas.openxmlformats.org/officeDocument/2006/relationships/slideLayout" Target="../slideLayouts/slideLayout87.xml"/></Relationships>
</file>

<file path=ppt/slides/_rels/slide112.xml.rels><?xml version="1.0" encoding="UTF-8" standalone="yes"?>
<Relationships xmlns="http://schemas.openxmlformats.org/package/2006/relationships"><Relationship Id="rId3" Type="http://schemas.openxmlformats.org/officeDocument/2006/relationships/image" Target="../media/image295.png"/><Relationship Id="rId2" Type="http://schemas.openxmlformats.org/officeDocument/2006/relationships/notesSlide" Target="../notesSlides/notesSlide110.xml"/><Relationship Id="rId1" Type="http://schemas.openxmlformats.org/officeDocument/2006/relationships/slideLayout" Target="../slideLayouts/slideLayout77.xml"/><Relationship Id="rId4" Type="http://schemas.openxmlformats.org/officeDocument/2006/relationships/image" Target="../media/image296.png"/></Relationships>
</file>

<file path=ppt/slides/_rels/slide113.xml.rels><?xml version="1.0" encoding="UTF-8" standalone="yes"?>
<Relationships xmlns="http://schemas.openxmlformats.org/package/2006/relationships"><Relationship Id="rId3" Type="http://schemas.openxmlformats.org/officeDocument/2006/relationships/image" Target="../media/image297.jpeg"/><Relationship Id="rId2" Type="http://schemas.openxmlformats.org/officeDocument/2006/relationships/notesSlide" Target="../notesSlides/notesSlide111.xml"/><Relationship Id="rId1" Type="http://schemas.openxmlformats.org/officeDocument/2006/relationships/slideLayout" Target="../slideLayouts/slideLayout100.xml"/></Relationships>
</file>

<file path=ppt/slides/_rels/slide114.xml.rels><?xml version="1.0" encoding="UTF-8" standalone="yes"?>
<Relationships xmlns="http://schemas.openxmlformats.org/package/2006/relationships"><Relationship Id="rId3" Type="http://schemas.openxmlformats.org/officeDocument/2006/relationships/image" Target="../media/image298.jpeg"/><Relationship Id="rId2" Type="http://schemas.openxmlformats.org/officeDocument/2006/relationships/notesSlide" Target="../notesSlides/notesSlide112.xml"/><Relationship Id="rId1" Type="http://schemas.openxmlformats.org/officeDocument/2006/relationships/slideLayout" Target="../slideLayouts/slideLayout51.xml"/><Relationship Id="rId4" Type="http://schemas.openxmlformats.org/officeDocument/2006/relationships/image" Target="../media/image299.jpeg"/></Relationships>
</file>

<file path=ppt/slides/_rels/slide115.xml.rels><?xml version="1.0" encoding="UTF-8" standalone="yes"?>
<Relationships xmlns="http://schemas.openxmlformats.org/package/2006/relationships"><Relationship Id="rId3" Type="http://schemas.openxmlformats.org/officeDocument/2006/relationships/image" Target="../media/image300.jpeg"/><Relationship Id="rId2" Type="http://schemas.openxmlformats.org/officeDocument/2006/relationships/notesSlide" Target="../notesSlides/notesSlide113.xml"/><Relationship Id="rId1" Type="http://schemas.openxmlformats.org/officeDocument/2006/relationships/slideLayout" Target="../slideLayouts/slideLayout100.xml"/><Relationship Id="rId5" Type="http://schemas.openxmlformats.org/officeDocument/2006/relationships/image" Target="../media/image302.jpeg"/><Relationship Id="rId4" Type="http://schemas.openxmlformats.org/officeDocument/2006/relationships/image" Target="../media/image301.jpeg"/></Relationships>
</file>

<file path=ppt/slides/_rels/slide116.xml.rels><?xml version="1.0" encoding="UTF-8" standalone="yes"?>
<Relationships xmlns="http://schemas.openxmlformats.org/package/2006/relationships"><Relationship Id="rId3" Type="http://schemas.openxmlformats.org/officeDocument/2006/relationships/image" Target="../media/image303.png"/><Relationship Id="rId2" Type="http://schemas.openxmlformats.org/officeDocument/2006/relationships/notesSlide" Target="../notesSlides/notesSlide114.xml"/><Relationship Id="rId1" Type="http://schemas.openxmlformats.org/officeDocument/2006/relationships/slideLayout" Target="../slideLayouts/slideLayout69.xml"/></Relationships>
</file>

<file path=ppt/slides/_rels/slide117.xml.rels><?xml version="1.0" encoding="UTF-8" standalone="yes"?>
<Relationships xmlns="http://schemas.openxmlformats.org/package/2006/relationships"><Relationship Id="rId3" Type="http://schemas.openxmlformats.org/officeDocument/2006/relationships/image" Target="../media/image304.png"/><Relationship Id="rId2" Type="http://schemas.openxmlformats.org/officeDocument/2006/relationships/notesSlide" Target="../notesSlides/notesSlide115.xml"/><Relationship Id="rId1" Type="http://schemas.openxmlformats.org/officeDocument/2006/relationships/slideLayout" Target="../slideLayouts/slideLayout69.xml"/></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100.xml"/><Relationship Id="rId1" Type="http://schemas.openxmlformats.org/officeDocument/2006/relationships/tags" Target="../tags/tag113.xml"/><Relationship Id="rId6" Type="http://schemas.openxmlformats.org/officeDocument/2006/relationships/image" Target="../media/image307.png"/><Relationship Id="rId5" Type="http://schemas.openxmlformats.org/officeDocument/2006/relationships/image" Target="../media/image306.jpeg"/><Relationship Id="rId4" Type="http://schemas.openxmlformats.org/officeDocument/2006/relationships/image" Target="../media/image305.jpeg"/></Relationships>
</file>

<file path=ppt/slides/_rels/slide119.xml.rels><?xml version="1.0" encoding="UTF-8" standalone="yes"?>
<Relationships xmlns="http://schemas.openxmlformats.org/package/2006/relationships"><Relationship Id="rId3" Type="http://schemas.openxmlformats.org/officeDocument/2006/relationships/image" Target="../media/image308.jpeg"/><Relationship Id="rId2" Type="http://schemas.openxmlformats.org/officeDocument/2006/relationships/notesSlide" Target="../notesSlides/notesSlide117.xml"/><Relationship Id="rId1" Type="http://schemas.openxmlformats.org/officeDocument/2006/relationships/slideLayout" Target="../slideLayouts/slideLayout89.xml"/><Relationship Id="rId4" Type="http://schemas.openxmlformats.org/officeDocument/2006/relationships/image" Target="../media/image309.jpeg"/></Relationships>
</file>

<file path=ppt/slides/_rels/slide12.xml.rels><?xml version="1.0" encoding="UTF-8" standalone="yes"?>
<Relationships xmlns="http://schemas.openxmlformats.org/package/2006/relationships"><Relationship Id="rId8" Type="http://schemas.openxmlformats.org/officeDocument/2006/relationships/tags" Target="../tags/tag24.xml"/><Relationship Id="rId13" Type="http://schemas.openxmlformats.org/officeDocument/2006/relationships/image" Target="../media/image51.jpeg"/><Relationship Id="rId3" Type="http://schemas.openxmlformats.org/officeDocument/2006/relationships/tags" Target="../tags/tag19.xml"/><Relationship Id="rId7" Type="http://schemas.openxmlformats.org/officeDocument/2006/relationships/tags" Target="../tags/tag23.xml"/><Relationship Id="rId12" Type="http://schemas.openxmlformats.org/officeDocument/2006/relationships/image" Target="../media/image50.emf"/><Relationship Id="rId2" Type="http://schemas.openxmlformats.org/officeDocument/2006/relationships/tags" Target="../tags/tag18.xml"/><Relationship Id="rId16" Type="http://schemas.openxmlformats.org/officeDocument/2006/relationships/image" Target="../media/image54.jpeg"/><Relationship Id="rId1" Type="http://schemas.openxmlformats.org/officeDocument/2006/relationships/vmlDrawing" Target="../drawings/vmlDrawing4.vml"/><Relationship Id="rId6" Type="http://schemas.openxmlformats.org/officeDocument/2006/relationships/tags" Target="../tags/tag22.xml"/><Relationship Id="rId11" Type="http://schemas.openxmlformats.org/officeDocument/2006/relationships/oleObject" Target="../embeddings/oleObject4.bin"/><Relationship Id="rId5" Type="http://schemas.openxmlformats.org/officeDocument/2006/relationships/tags" Target="../tags/tag21.xml"/><Relationship Id="rId15" Type="http://schemas.openxmlformats.org/officeDocument/2006/relationships/image" Target="../media/image53.jpeg"/><Relationship Id="rId10" Type="http://schemas.openxmlformats.org/officeDocument/2006/relationships/notesSlide" Target="../notesSlides/notesSlide12.xml"/><Relationship Id="rId4" Type="http://schemas.openxmlformats.org/officeDocument/2006/relationships/tags" Target="../tags/tag20.xml"/><Relationship Id="rId9" Type="http://schemas.openxmlformats.org/officeDocument/2006/relationships/slideLayout" Target="../slideLayouts/slideLayout51.xml"/><Relationship Id="rId14" Type="http://schemas.openxmlformats.org/officeDocument/2006/relationships/image" Target="../media/image52.jpeg"/></Relationships>
</file>

<file path=ppt/slides/_rels/slide120.xml.rels><?xml version="1.0" encoding="UTF-8" standalone="yes"?>
<Relationships xmlns="http://schemas.openxmlformats.org/package/2006/relationships"><Relationship Id="rId3" Type="http://schemas.openxmlformats.org/officeDocument/2006/relationships/image" Target="../media/image310.jpeg"/><Relationship Id="rId2" Type="http://schemas.openxmlformats.org/officeDocument/2006/relationships/notesSlide" Target="../notesSlides/notesSlide118.xml"/><Relationship Id="rId1" Type="http://schemas.openxmlformats.org/officeDocument/2006/relationships/slideLayout" Target="../slideLayouts/slideLayout89.xml"/><Relationship Id="rId5" Type="http://schemas.openxmlformats.org/officeDocument/2006/relationships/image" Target="../media/image312.jpeg"/><Relationship Id="rId4" Type="http://schemas.openxmlformats.org/officeDocument/2006/relationships/image" Target="../media/image311.jpeg"/></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2.xml"/><Relationship Id="rId1" Type="http://schemas.openxmlformats.org/officeDocument/2006/relationships/tags" Target="../tags/tag114.xml"/><Relationship Id="rId4" Type="http://schemas.openxmlformats.org/officeDocument/2006/relationships/image" Target="../media/image313.png"/></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120.xml"/><Relationship Id="rId2" Type="http://schemas.openxmlformats.org/officeDocument/2006/relationships/slideLayout" Target="../slideLayouts/slideLayout6.xml"/><Relationship Id="rId1" Type="http://schemas.openxmlformats.org/officeDocument/2006/relationships/tags" Target="../tags/tag115.xml"/><Relationship Id="rId6" Type="http://schemas.openxmlformats.org/officeDocument/2006/relationships/image" Target="../media/image316.jpeg"/><Relationship Id="rId5" Type="http://schemas.openxmlformats.org/officeDocument/2006/relationships/image" Target="../media/image315.png"/><Relationship Id="rId4" Type="http://schemas.openxmlformats.org/officeDocument/2006/relationships/image" Target="../media/image314.jpeg"/></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121.xml"/><Relationship Id="rId7" Type="http://schemas.openxmlformats.org/officeDocument/2006/relationships/image" Target="../media/image320.jpeg"/><Relationship Id="rId2" Type="http://schemas.openxmlformats.org/officeDocument/2006/relationships/slideLayout" Target="../slideLayouts/slideLayout6.xml"/><Relationship Id="rId1" Type="http://schemas.openxmlformats.org/officeDocument/2006/relationships/tags" Target="../tags/tag116.xml"/><Relationship Id="rId6" Type="http://schemas.openxmlformats.org/officeDocument/2006/relationships/image" Target="../media/image319.jpeg"/><Relationship Id="rId5" Type="http://schemas.openxmlformats.org/officeDocument/2006/relationships/image" Target="../media/image318.jpeg"/><Relationship Id="rId4" Type="http://schemas.openxmlformats.org/officeDocument/2006/relationships/image" Target="../media/image317.jpeg"/></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122.xml"/><Relationship Id="rId2" Type="http://schemas.openxmlformats.org/officeDocument/2006/relationships/slideLayout" Target="../slideLayouts/slideLayout6.xml"/><Relationship Id="rId1" Type="http://schemas.openxmlformats.org/officeDocument/2006/relationships/tags" Target="../tags/tag117.xml"/><Relationship Id="rId6" Type="http://schemas.openxmlformats.org/officeDocument/2006/relationships/image" Target="../media/image323.jpeg"/><Relationship Id="rId5" Type="http://schemas.openxmlformats.org/officeDocument/2006/relationships/image" Target="../media/image322.jpeg"/><Relationship Id="rId4" Type="http://schemas.openxmlformats.org/officeDocument/2006/relationships/image" Target="../media/image321.jpeg"/></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123.xml"/><Relationship Id="rId7" Type="http://schemas.openxmlformats.org/officeDocument/2006/relationships/image" Target="../media/image327.jpeg"/><Relationship Id="rId2" Type="http://schemas.openxmlformats.org/officeDocument/2006/relationships/slideLayout" Target="../slideLayouts/slideLayout6.xml"/><Relationship Id="rId1" Type="http://schemas.openxmlformats.org/officeDocument/2006/relationships/tags" Target="../tags/tag118.xml"/><Relationship Id="rId6" Type="http://schemas.openxmlformats.org/officeDocument/2006/relationships/image" Target="../media/image326.jpeg"/><Relationship Id="rId5" Type="http://schemas.openxmlformats.org/officeDocument/2006/relationships/image" Target="../media/image325.jpeg"/><Relationship Id="rId4" Type="http://schemas.openxmlformats.org/officeDocument/2006/relationships/image" Target="../media/image324.jpeg"/></Relationships>
</file>

<file path=ppt/slides/_rels/slide126.xml.rels><?xml version="1.0" encoding="UTF-8" standalone="yes"?>
<Relationships xmlns="http://schemas.openxmlformats.org/package/2006/relationships"><Relationship Id="rId3" Type="http://schemas.openxmlformats.org/officeDocument/2006/relationships/image" Target="../media/image328.png"/><Relationship Id="rId2" Type="http://schemas.openxmlformats.org/officeDocument/2006/relationships/notesSlide" Target="../notesSlides/notesSlide124.xml"/><Relationship Id="rId1" Type="http://schemas.openxmlformats.org/officeDocument/2006/relationships/slideLayout" Target="../slideLayouts/slideLayout51.xml"/></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125.xml"/><Relationship Id="rId2" Type="http://schemas.openxmlformats.org/officeDocument/2006/relationships/slideLayout" Target="../slideLayouts/slideLayout55.xml"/><Relationship Id="rId1" Type="http://schemas.openxmlformats.org/officeDocument/2006/relationships/tags" Target="../tags/tag119.xml"/><Relationship Id="rId4" Type="http://schemas.openxmlformats.org/officeDocument/2006/relationships/image" Target="../media/image329.jpeg"/></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126.xml"/><Relationship Id="rId2" Type="http://schemas.openxmlformats.org/officeDocument/2006/relationships/slideLayout" Target="../slideLayouts/slideLayout55.xml"/><Relationship Id="rId1" Type="http://schemas.openxmlformats.org/officeDocument/2006/relationships/tags" Target="../tags/tag120.xml"/><Relationship Id="rId4" Type="http://schemas.openxmlformats.org/officeDocument/2006/relationships/image" Target="../media/image330.jpeg"/></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127.xml"/><Relationship Id="rId2" Type="http://schemas.openxmlformats.org/officeDocument/2006/relationships/slideLayout" Target="../slideLayouts/slideLayout55.xml"/><Relationship Id="rId1" Type="http://schemas.openxmlformats.org/officeDocument/2006/relationships/tags" Target="../tags/tag121.xml"/><Relationship Id="rId5" Type="http://schemas.openxmlformats.org/officeDocument/2006/relationships/image" Target="../media/image332.png"/><Relationship Id="rId4" Type="http://schemas.openxmlformats.org/officeDocument/2006/relationships/image" Target="../media/image331.wmf"/></Relationships>
</file>

<file path=ppt/slides/_rels/slide13.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notesSlide" Target="../notesSlides/notesSlide13.xml"/><Relationship Id="rId7" Type="http://schemas.openxmlformats.org/officeDocument/2006/relationships/image" Target="../media/image58.jpeg"/><Relationship Id="rId2" Type="http://schemas.openxmlformats.org/officeDocument/2006/relationships/slideLayout" Target="../slideLayouts/slideLayout2.xml"/><Relationship Id="rId1" Type="http://schemas.openxmlformats.org/officeDocument/2006/relationships/tags" Target="../tags/tag25.xml"/><Relationship Id="rId6" Type="http://schemas.openxmlformats.org/officeDocument/2006/relationships/image" Target="../media/image57.jpeg"/><Relationship Id="rId5" Type="http://schemas.openxmlformats.org/officeDocument/2006/relationships/image" Target="../media/image56.jpeg"/><Relationship Id="rId10" Type="http://schemas.openxmlformats.org/officeDocument/2006/relationships/image" Target="../media/image61.jpeg"/><Relationship Id="rId4" Type="http://schemas.openxmlformats.org/officeDocument/2006/relationships/image" Target="../media/image55.wmf"/><Relationship Id="rId9" Type="http://schemas.openxmlformats.org/officeDocument/2006/relationships/image" Target="../media/image60.jpeg"/></Relationships>
</file>

<file path=ppt/slides/_rels/slide130.xml.rels><?xml version="1.0" encoding="UTF-8" standalone="yes"?>
<Relationships xmlns="http://schemas.openxmlformats.org/package/2006/relationships"><Relationship Id="rId8" Type="http://schemas.openxmlformats.org/officeDocument/2006/relationships/image" Target="../media/image333.emf"/><Relationship Id="rId3" Type="http://schemas.openxmlformats.org/officeDocument/2006/relationships/tags" Target="../tags/tag123.xml"/><Relationship Id="rId7" Type="http://schemas.openxmlformats.org/officeDocument/2006/relationships/oleObject" Target="../embeddings/oleObject12.bin"/><Relationship Id="rId2" Type="http://schemas.openxmlformats.org/officeDocument/2006/relationships/tags" Target="../tags/tag122.xml"/><Relationship Id="rId1" Type="http://schemas.openxmlformats.org/officeDocument/2006/relationships/vmlDrawing" Target="../drawings/vmlDrawing12.vml"/><Relationship Id="rId6" Type="http://schemas.openxmlformats.org/officeDocument/2006/relationships/slideLayout" Target="../slideLayouts/slideLayout51.xml"/><Relationship Id="rId5" Type="http://schemas.openxmlformats.org/officeDocument/2006/relationships/tags" Target="../tags/tag125.xml"/><Relationship Id="rId4" Type="http://schemas.openxmlformats.org/officeDocument/2006/relationships/tags" Target="../tags/tag124.xml"/></Relationships>
</file>

<file path=ppt/slides/_rels/slide131.xml.rels><?xml version="1.0" encoding="UTF-8" standalone="yes"?>
<Relationships xmlns="http://schemas.openxmlformats.org/package/2006/relationships"><Relationship Id="rId3" Type="http://schemas.openxmlformats.org/officeDocument/2006/relationships/image" Target="../media/image334.png"/><Relationship Id="rId2" Type="http://schemas.openxmlformats.org/officeDocument/2006/relationships/slideLayout" Target="../slideLayouts/slideLayout55.xml"/><Relationship Id="rId1" Type="http://schemas.openxmlformats.org/officeDocument/2006/relationships/tags" Target="../tags/tag126.xml"/></Relationships>
</file>

<file path=ppt/slides/_rels/slide132.xml.rels><?xml version="1.0" encoding="UTF-8" standalone="yes"?>
<Relationships xmlns="http://schemas.openxmlformats.org/package/2006/relationships"><Relationship Id="rId8" Type="http://schemas.openxmlformats.org/officeDocument/2006/relationships/oleObject" Target="../embeddings/oleObject13.bin"/><Relationship Id="rId3" Type="http://schemas.openxmlformats.org/officeDocument/2006/relationships/tags" Target="../tags/tag128.xml"/><Relationship Id="rId7" Type="http://schemas.openxmlformats.org/officeDocument/2006/relationships/notesSlide" Target="../notesSlides/notesSlide128.xml"/><Relationship Id="rId2" Type="http://schemas.openxmlformats.org/officeDocument/2006/relationships/tags" Target="../tags/tag127.xml"/><Relationship Id="rId1" Type="http://schemas.openxmlformats.org/officeDocument/2006/relationships/vmlDrawing" Target="../drawings/vmlDrawing13.vml"/><Relationship Id="rId6" Type="http://schemas.openxmlformats.org/officeDocument/2006/relationships/slideLayout" Target="../slideLayouts/slideLayout51.xml"/><Relationship Id="rId5" Type="http://schemas.openxmlformats.org/officeDocument/2006/relationships/tags" Target="../tags/tag130.xml"/><Relationship Id="rId4" Type="http://schemas.openxmlformats.org/officeDocument/2006/relationships/tags" Target="../tags/tag129.xml"/><Relationship Id="rId9" Type="http://schemas.openxmlformats.org/officeDocument/2006/relationships/image" Target="../media/image335.emf"/></Relationships>
</file>

<file path=ppt/slides/_rels/slide133.xml.rels><?xml version="1.0" encoding="UTF-8" standalone="yes"?>
<Relationships xmlns="http://schemas.openxmlformats.org/package/2006/relationships"><Relationship Id="rId3" Type="http://schemas.openxmlformats.org/officeDocument/2006/relationships/image" Target="../media/image336.png"/><Relationship Id="rId2" Type="http://schemas.openxmlformats.org/officeDocument/2006/relationships/slideLayout" Target="../slideLayouts/slideLayout55.xml"/><Relationship Id="rId1" Type="http://schemas.openxmlformats.org/officeDocument/2006/relationships/tags" Target="../tags/tag131.xml"/></Relationships>
</file>

<file path=ppt/slides/_rels/slide134.xml.rels><?xml version="1.0" encoding="UTF-8" standalone="yes"?>
<Relationships xmlns="http://schemas.openxmlformats.org/package/2006/relationships"><Relationship Id="rId8" Type="http://schemas.openxmlformats.org/officeDocument/2006/relationships/image" Target="../media/image337.emf"/><Relationship Id="rId3" Type="http://schemas.openxmlformats.org/officeDocument/2006/relationships/tags" Target="../tags/tag133.xml"/><Relationship Id="rId7" Type="http://schemas.openxmlformats.org/officeDocument/2006/relationships/oleObject" Target="../embeddings/oleObject14.bin"/><Relationship Id="rId2" Type="http://schemas.openxmlformats.org/officeDocument/2006/relationships/tags" Target="../tags/tag132.xml"/><Relationship Id="rId1" Type="http://schemas.openxmlformats.org/officeDocument/2006/relationships/vmlDrawing" Target="../drawings/vmlDrawing14.vml"/><Relationship Id="rId6" Type="http://schemas.openxmlformats.org/officeDocument/2006/relationships/slideLayout" Target="../slideLayouts/slideLayout51.xml"/><Relationship Id="rId5" Type="http://schemas.openxmlformats.org/officeDocument/2006/relationships/tags" Target="../tags/tag135.xml"/><Relationship Id="rId4" Type="http://schemas.openxmlformats.org/officeDocument/2006/relationships/tags" Target="../tags/tag134.xml"/></Relationships>
</file>

<file path=ppt/slides/_rels/slide135.xml.rels><?xml version="1.0" encoding="UTF-8" standalone="yes"?>
<Relationships xmlns="http://schemas.openxmlformats.org/package/2006/relationships"><Relationship Id="rId3" Type="http://schemas.openxmlformats.org/officeDocument/2006/relationships/image" Target="../media/image338.png"/><Relationship Id="rId2" Type="http://schemas.openxmlformats.org/officeDocument/2006/relationships/slideLayout" Target="../slideLayouts/slideLayout55.xml"/><Relationship Id="rId1" Type="http://schemas.openxmlformats.org/officeDocument/2006/relationships/tags" Target="../tags/tag136.xml"/></Relationships>
</file>

<file path=ppt/slides/_rels/slide136.xml.rels><?xml version="1.0" encoding="UTF-8" standalone="yes"?>
<Relationships xmlns="http://schemas.openxmlformats.org/package/2006/relationships"><Relationship Id="rId8" Type="http://schemas.openxmlformats.org/officeDocument/2006/relationships/oleObject" Target="../embeddings/oleObject15.bin"/><Relationship Id="rId3" Type="http://schemas.openxmlformats.org/officeDocument/2006/relationships/tags" Target="../tags/tag138.xml"/><Relationship Id="rId7" Type="http://schemas.openxmlformats.org/officeDocument/2006/relationships/notesSlide" Target="../notesSlides/notesSlide129.xml"/><Relationship Id="rId2" Type="http://schemas.openxmlformats.org/officeDocument/2006/relationships/tags" Target="../tags/tag137.xml"/><Relationship Id="rId1" Type="http://schemas.openxmlformats.org/officeDocument/2006/relationships/vmlDrawing" Target="../drawings/vmlDrawing15.vml"/><Relationship Id="rId6" Type="http://schemas.openxmlformats.org/officeDocument/2006/relationships/slideLayout" Target="../slideLayouts/slideLayout51.xml"/><Relationship Id="rId5" Type="http://schemas.openxmlformats.org/officeDocument/2006/relationships/tags" Target="../tags/tag140.xml"/><Relationship Id="rId4" Type="http://schemas.openxmlformats.org/officeDocument/2006/relationships/tags" Target="../tags/tag139.xml"/><Relationship Id="rId9" Type="http://schemas.openxmlformats.org/officeDocument/2006/relationships/image" Target="../media/image339.emf"/></Relationships>
</file>

<file path=ppt/slides/_rels/slide137.xml.rels><?xml version="1.0" encoding="UTF-8" standalone="yes"?>
<Relationships xmlns="http://schemas.openxmlformats.org/package/2006/relationships"><Relationship Id="rId3" Type="http://schemas.openxmlformats.org/officeDocument/2006/relationships/image" Target="../media/image340.png"/><Relationship Id="rId2" Type="http://schemas.openxmlformats.org/officeDocument/2006/relationships/slideLayout" Target="../slideLayouts/slideLayout55.xml"/><Relationship Id="rId1" Type="http://schemas.openxmlformats.org/officeDocument/2006/relationships/tags" Target="../tags/tag141.xml"/></Relationships>
</file>

<file path=ppt/slides/_rels/slide138.xml.rels><?xml version="1.0" encoding="UTF-8" standalone="yes"?>
<Relationships xmlns="http://schemas.openxmlformats.org/package/2006/relationships"><Relationship Id="rId8" Type="http://schemas.openxmlformats.org/officeDocument/2006/relationships/oleObject" Target="../embeddings/oleObject16.bin"/><Relationship Id="rId3" Type="http://schemas.openxmlformats.org/officeDocument/2006/relationships/tags" Target="../tags/tag143.xml"/><Relationship Id="rId7" Type="http://schemas.openxmlformats.org/officeDocument/2006/relationships/notesSlide" Target="../notesSlides/notesSlide130.xml"/><Relationship Id="rId2" Type="http://schemas.openxmlformats.org/officeDocument/2006/relationships/tags" Target="../tags/tag142.xml"/><Relationship Id="rId1" Type="http://schemas.openxmlformats.org/officeDocument/2006/relationships/vmlDrawing" Target="../drawings/vmlDrawing16.vml"/><Relationship Id="rId6" Type="http://schemas.openxmlformats.org/officeDocument/2006/relationships/slideLayout" Target="../slideLayouts/slideLayout51.xml"/><Relationship Id="rId5" Type="http://schemas.openxmlformats.org/officeDocument/2006/relationships/tags" Target="../tags/tag145.xml"/><Relationship Id="rId4" Type="http://schemas.openxmlformats.org/officeDocument/2006/relationships/tags" Target="../tags/tag144.xml"/><Relationship Id="rId9" Type="http://schemas.openxmlformats.org/officeDocument/2006/relationships/image" Target="../media/image341.emf"/></Relationships>
</file>

<file path=ppt/slides/_rels/slide139.xml.rels><?xml version="1.0" encoding="UTF-8" standalone="yes"?>
<Relationships xmlns="http://schemas.openxmlformats.org/package/2006/relationships"><Relationship Id="rId3" Type="http://schemas.openxmlformats.org/officeDocument/2006/relationships/image" Target="../media/image342.emf"/><Relationship Id="rId2" Type="http://schemas.openxmlformats.org/officeDocument/2006/relationships/slideLayout" Target="../slideLayouts/slideLayout55.xml"/><Relationship Id="rId1" Type="http://schemas.openxmlformats.org/officeDocument/2006/relationships/tags" Target="../tags/tag146.xml"/></Relationships>
</file>

<file path=ppt/slides/_rels/slide14.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notesSlide" Target="../notesSlides/notesSlide14.xml"/><Relationship Id="rId7" Type="http://schemas.openxmlformats.org/officeDocument/2006/relationships/image" Target="../media/image64.jpeg"/><Relationship Id="rId2" Type="http://schemas.openxmlformats.org/officeDocument/2006/relationships/slideLayout" Target="../slideLayouts/slideLayout2.xml"/><Relationship Id="rId1" Type="http://schemas.openxmlformats.org/officeDocument/2006/relationships/tags" Target="../tags/tag26.xml"/><Relationship Id="rId6" Type="http://schemas.openxmlformats.org/officeDocument/2006/relationships/image" Target="../media/image63.png"/><Relationship Id="rId5" Type="http://schemas.openxmlformats.org/officeDocument/2006/relationships/image" Target="../media/image51.jpeg"/><Relationship Id="rId4" Type="http://schemas.openxmlformats.org/officeDocument/2006/relationships/image" Target="../media/image62.jpeg"/></Relationships>
</file>

<file path=ppt/slides/_rels/slide140.xml.rels><?xml version="1.0" encoding="UTF-8" standalone="yes"?>
<Relationships xmlns="http://schemas.openxmlformats.org/package/2006/relationships"><Relationship Id="rId8" Type="http://schemas.openxmlformats.org/officeDocument/2006/relationships/oleObject" Target="../embeddings/oleObject17.bin"/><Relationship Id="rId3" Type="http://schemas.openxmlformats.org/officeDocument/2006/relationships/tags" Target="../tags/tag148.xml"/><Relationship Id="rId7" Type="http://schemas.openxmlformats.org/officeDocument/2006/relationships/notesSlide" Target="../notesSlides/notesSlide131.xml"/><Relationship Id="rId2" Type="http://schemas.openxmlformats.org/officeDocument/2006/relationships/tags" Target="../tags/tag147.xml"/><Relationship Id="rId1" Type="http://schemas.openxmlformats.org/officeDocument/2006/relationships/vmlDrawing" Target="../drawings/vmlDrawing17.vml"/><Relationship Id="rId6" Type="http://schemas.openxmlformats.org/officeDocument/2006/relationships/slideLayout" Target="../slideLayouts/slideLayout51.xml"/><Relationship Id="rId5" Type="http://schemas.openxmlformats.org/officeDocument/2006/relationships/tags" Target="../tags/tag150.xml"/><Relationship Id="rId4" Type="http://schemas.openxmlformats.org/officeDocument/2006/relationships/tags" Target="../tags/tag149.xml"/><Relationship Id="rId9" Type="http://schemas.openxmlformats.org/officeDocument/2006/relationships/image" Target="../media/image343.emf"/></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132.xml"/><Relationship Id="rId2" Type="http://schemas.openxmlformats.org/officeDocument/2006/relationships/slideLayout" Target="../slideLayouts/slideLayout55.xml"/><Relationship Id="rId1" Type="http://schemas.openxmlformats.org/officeDocument/2006/relationships/tags" Target="../tags/tag151.xml"/><Relationship Id="rId4" Type="http://schemas.openxmlformats.org/officeDocument/2006/relationships/image" Target="../media/image344.png"/></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133.xml"/><Relationship Id="rId2" Type="http://schemas.openxmlformats.org/officeDocument/2006/relationships/slideLayout" Target="../slideLayouts/slideLayout2.xml"/><Relationship Id="rId1" Type="http://schemas.openxmlformats.org/officeDocument/2006/relationships/tags" Target="../tags/tag152.xml"/><Relationship Id="rId4" Type="http://schemas.openxmlformats.org/officeDocument/2006/relationships/image" Target="../media/image345.png"/></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134.xml"/><Relationship Id="rId2" Type="http://schemas.openxmlformats.org/officeDocument/2006/relationships/slideLayout" Target="../slideLayouts/slideLayout2.xml"/><Relationship Id="rId1" Type="http://schemas.openxmlformats.org/officeDocument/2006/relationships/tags" Target="../tags/tag153.xml"/><Relationship Id="rId5" Type="http://schemas.openxmlformats.org/officeDocument/2006/relationships/image" Target="../media/image347.jpeg"/><Relationship Id="rId4" Type="http://schemas.openxmlformats.org/officeDocument/2006/relationships/image" Target="../media/image346.jpeg"/></Relationships>
</file>

<file path=ppt/slides/_rels/slide144.xml.rels><?xml version="1.0" encoding="UTF-8" standalone="yes"?>
<Relationships xmlns="http://schemas.openxmlformats.org/package/2006/relationships"><Relationship Id="rId3" Type="http://schemas.openxmlformats.org/officeDocument/2006/relationships/notesSlide" Target="../notesSlides/notesSlide135.xml"/><Relationship Id="rId2" Type="http://schemas.openxmlformats.org/officeDocument/2006/relationships/slideLayout" Target="../slideLayouts/slideLayout2.xml"/><Relationship Id="rId1" Type="http://schemas.openxmlformats.org/officeDocument/2006/relationships/tags" Target="../tags/tag154.xml"/><Relationship Id="rId5" Type="http://schemas.openxmlformats.org/officeDocument/2006/relationships/image" Target="../media/image349.png"/><Relationship Id="rId4" Type="http://schemas.openxmlformats.org/officeDocument/2006/relationships/image" Target="../media/image348.jpeg"/></Relationships>
</file>

<file path=ppt/slides/_rels/slide145.xml.rels><?xml version="1.0" encoding="UTF-8" standalone="yes"?>
<Relationships xmlns="http://schemas.openxmlformats.org/package/2006/relationships"><Relationship Id="rId3" Type="http://schemas.openxmlformats.org/officeDocument/2006/relationships/notesSlide" Target="../notesSlides/notesSlide136.xml"/><Relationship Id="rId2" Type="http://schemas.openxmlformats.org/officeDocument/2006/relationships/slideLayout" Target="../slideLayouts/slideLayout6.xml"/><Relationship Id="rId1" Type="http://schemas.openxmlformats.org/officeDocument/2006/relationships/tags" Target="../tags/tag155.xml"/><Relationship Id="rId6" Type="http://schemas.openxmlformats.org/officeDocument/2006/relationships/image" Target="../media/image352.jpeg"/><Relationship Id="rId5" Type="http://schemas.openxmlformats.org/officeDocument/2006/relationships/image" Target="../media/image351.png"/><Relationship Id="rId4" Type="http://schemas.openxmlformats.org/officeDocument/2006/relationships/image" Target="../media/image350.png"/></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137.xml"/><Relationship Id="rId2" Type="http://schemas.openxmlformats.org/officeDocument/2006/relationships/slideLayout" Target="../slideLayouts/slideLayout6.xml"/><Relationship Id="rId1" Type="http://schemas.openxmlformats.org/officeDocument/2006/relationships/tags" Target="../tags/tag156.xml"/><Relationship Id="rId5" Type="http://schemas.openxmlformats.org/officeDocument/2006/relationships/image" Target="../media/image354.jpeg"/><Relationship Id="rId4" Type="http://schemas.openxmlformats.org/officeDocument/2006/relationships/image" Target="../media/image353.jpeg"/></Relationships>
</file>

<file path=ppt/slides/_rels/slide147.xml.rels><?xml version="1.0" encoding="UTF-8" standalone="yes"?>
<Relationships xmlns="http://schemas.openxmlformats.org/package/2006/relationships"><Relationship Id="rId3" Type="http://schemas.openxmlformats.org/officeDocument/2006/relationships/notesSlide" Target="../notesSlides/notesSlide138.xml"/><Relationship Id="rId7" Type="http://schemas.openxmlformats.org/officeDocument/2006/relationships/image" Target="../media/image358.jpeg"/><Relationship Id="rId2" Type="http://schemas.openxmlformats.org/officeDocument/2006/relationships/slideLayout" Target="../slideLayouts/slideLayout2.xml"/><Relationship Id="rId1" Type="http://schemas.openxmlformats.org/officeDocument/2006/relationships/tags" Target="../tags/tag157.xml"/><Relationship Id="rId6" Type="http://schemas.openxmlformats.org/officeDocument/2006/relationships/image" Target="../media/image357.jpeg"/><Relationship Id="rId5" Type="http://schemas.openxmlformats.org/officeDocument/2006/relationships/image" Target="../media/image356.jpeg"/><Relationship Id="rId4" Type="http://schemas.openxmlformats.org/officeDocument/2006/relationships/image" Target="../media/image355.jpeg"/></Relationships>
</file>

<file path=ppt/slides/_rels/slide148.xml.rels><?xml version="1.0" encoding="UTF-8" standalone="yes"?>
<Relationships xmlns="http://schemas.openxmlformats.org/package/2006/relationships"><Relationship Id="rId3" Type="http://schemas.openxmlformats.org/officeDocument/2006/relationships/notesSlide" Target="../notesSlides/notesSlide139.xml"/><Relationship Id="rId2" Type="http://schemas.openxmlformats.org/officeDocument/2006/relationships/slideLayout" Target="../slideLayouts/slideLayout2.xml"/><Relationship Id="rId1" Type="http://schemas.openxmlformats.org/officeDocument/2006/relationships/tags" Target="../tags/tag158.xml"/><Relationship Id="rId5" Type="http://schemas.openxmlformats.org/officeDocument/2006/relationships/image" Target="../media/image360.wmf"/><Relationship Id="rId4" Type="http://schemas.openxmlformats.org/officeDocument/2006/relationships/image" Target="../media/image359.jpeg"/></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140.xml"/><Relationship Id="rId2" Type="http://schemas.openxmlformats.org/officeDocument/2006/relationships/slideLayout" Target="../slideLayouts/slideLayout2.xml"/><Relationship Id="rId1" Type="http://schemas.openxmlformats.org/officeDocument/2006/relationships/tags" Target="../tags/tag159.xml"/><Relationship Id="rId4" Type="http://schemas.openxmlformats.org/officeDocument/2006/relationships/image" Target="../media/image361.wmf"/></Relationships>
</file>

<file path=ppt/slides/_rels/slide15.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notesSlide" Target="../notesSlides/notesSlide15.xml"/><Relationship Id="rId7" Type="http://schemas.openxmlformats.org/officeDocument/2006/relationships/image" Target="../media/image67.jpeg"/><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66.jpeg"/><Relationship Id="rId5" Type="http://schemas.openxmlformats.org/officeDocument/2006/relationships/hyperlink" Target="http://www.wolman.com/product_detail.asp?ProductID=14" TargetMode="External"/><Relationship Id="rId4" Type="http://schemas.openxmlformats.org/officeDocument/2006/relationships/image" Target="../media/image57.jpeg"/><Relationship Id="rId9" Type="http://schemas.openxmlformats.org/officeDocument/2006/relationships/image" Target="../media/image69.png"/></Relationships>
</file>

<file path=ppt/slides/_rels/slide150.xml.rels><?xml version="1.0" encoding="UTF-8" standalone="yes"?>
<Relationships xmlns="http://schemas.openxmlformats.org/package/2006/relationships"><Relationship Id="rId3" Type="http://schemas.openxmlformats.org/officeDocument/2006/relationships/notesSlide" Target="../notesSlides/notesSlide141.xml"/><Relationship Id="rId2" Type="http://schemas.openxmlformats.org/officeDocument/2006/relationships/slideLayout" Target="../slideLayouts/slideLayout2.xml"/><Relationship Id="rId1" Type="http://schemas.openxmlformats.org/officeDocument/2006/relationships/tags" Target="../tags/tag160.xml"/><Relationship Id="rId4" Type="http://schemas.openxmlformats.org/officeDocument/2006/relationships/image" Target="../media/image362.wmf"/></Relationships>
</file>

<file path=ppt/slides/_rels/slide151.xml.rels><?xml version="1.0" encoding="UTF-8" standalone="yes"?>
<Relationships xmlns="http://schemas.openxmlformats.org/package/2006/relationships"><Relationship Id="rId8" Type="http://schemas.openxmlformats.org/officeDocument/2006/relationships/image" Target="../media/image363.emf"/><Relationship Id="rId3" Type="http://schemas.openxmlformats.org/officeDocument/2006/relationships/tags" Target="../tags/tag162.xml"/><Relationship Id="rId7" Type="http://schemas.openxmlformats.org/officeDocument/2006/relationships/oleObject" Target="../embeddings/oleObject18.bin"/><Relationship Id="rId2" Type="http://schemas.openxmlformats.org/officeDocument/2006/relationships/tags" Target="../tags/tag161.xml"/><Relationship Id="rId1" Type="http://schemas.openxmlformats.org/officeDocument/2006/relationships/vmlDrawing" Target="../drawings/vmlDrawing18.vml"/><Relationship Id="rId6" Type="http://schemas.openxmlformats.org/officeDocument/2006/relationships/slideLayout" Target="../slideLayouts/slideLayout2.xml"/><Relationship Id="rId5" Type="http://schemas.openxmlformats.org/officeDocument/2006/relationships/tags" Target="../tags/tag164.xml"/><Relationship Id="rId4" Type="http://schemas.openxmlformats.org/officeDocument/2006/relationships/tags" Target="../tags/tag163.xml"/></Relationships>
</file>

<file path=ppt/slides/_rels/slide152.xml.rels><?xml version="1.0" encoding="UTF-8" standalone="yes"?>
<Relationships xmlns="http://schemas.openxmlformats.org/package/2006/relationships"><Relationship Id="rId3" Type="http://schemas.openxmlformats.org/officeDocument/2006/relationships/image" Target="../media/image364.emf"/><Relationship Id="rId2" Type="http://schemas.openxmlformats.org/officeDocument/2006/relationships/slideLayout" Target="../slideLayouts/slideLayout6.xml"/><Relationship Id="rId1" Type="http://schemas.openxmlformats.org/officeDocument/2006/relationships/tags" Target="../tags/tag165.xml"/></Relationships>
</file>

<file path=ppt/slides/_rels/slide153.xml.rels><?xml version="1.0" encoding="UTF-8" standalone="yes"?>
<Relationships xmlns="http://schemas.openxmlformats.org/package/2006/relationships"><Relationship Id="rId8" Type="http://schemas.openxmlformats.org/officeDocument/2006/relationships/image" Target="../media/image365.emf"/><Relationship Id="rId3" Type="http://schemas.openxmlformats.org/officeDocument/2006/relationships/tags" Target="../tags/tag167.xml"/><Relationship Id="rId7" Type="http://schemas.openxmlformats.org/officeDocument/2006/relationships/oleObject" Target="../embeddings/oleObject19.bin"/><Relationship Id="rId2" Type="http://schemas.openxmlformats.org/officeDocument/2006/relationships/tags" Target="../tags/tag166.xml"/><Relationship Id="rId1" Type="http://schemas.openxmlformats.org/officeDocument/2006/relationships/vmlDrawing" Target="../drawings/vmlDrawing19.vml"/><Relationship Id="rId6" Type="http://schemas.openxmlformats.org/officeDocument/2006/relationships/slideLayout" Target="../slideLayouts/slideLayout2.xml"/><Relationship Id="rId5" Type="http://schemas.openxmlformats.org/officeDocument/2006/relationships/tags" Target="../tags/tag169.xml"/><Relationship Id="rId4" Type="http://schemas.openxmlformats.org/officeDocument/2006/relationships/tags" Target="../tags/tag168.xml"/></Relationships>
</file>

<file path=ppt/slides/_rels/slide154.xml.rels><?xml version="1.0" encoding="UTF-8" standalone="yes"?>
<Relationships xmlns="http://schemas.openxmlformats.org/package/2006/relationships"><Relationship Id="rId3" Type="http://schemas.openxmlformats.org/officeDocument/2006/relationships/image" Target="../media/image366.png"/><Relationship Id="rId2" Type="http://schemas.openxmlformats.org/officeDocument/2006/relationships/slideLayout" Target="../slideLayouts/slideLayout6.xml"/><Relationship Id="rId1" Type="http://schemas.openxmlformats.org/officeDocument/2006/relationships/tags" Target="../tags/tag170.xml"/><Relationship Id="rId4" Type="http://schemas.openxmlformats.org/officeDocument/2006/relationships/image" Target="../media/image367.png"/></Relationships>
</file>

<file path=ppt/slides/_rels/slide155.xml.rels><?xml version="1.0" encoding="UTF-8" standalone="yes"?>
<Relationships xmlns="http://schemas.openxmlformats.org/package/2006/relationships"><Relationship Id="rId8" Type="http://schemas.openxmlformats.org/officeDocument/2006/relationships/image" Target="../media/image368.emf"/><Relationship Id="rId3" Type="http://schemas.openxmlformats.org/officeDocument/2006/relationships/tags" Target="../tags/tag172.xml"/><Relationship Id="rId7" Type="http://schemas.openxmlformats.org/officeDocument/2006/relationships/oleObject" Target="../embeddings/oleObject20.bin"/><Relationship Id="rId2" Type="http://schemas.openxmlformats.org/officeDocument/2006/relationships/tags" Target="../tags/tag171.xml"/><Relationship Id="rId1" Type="http://schemas.openxmlformats.org/officeDocument/2006/relationships/vmlDrawing" Target="../drawings/vmlDrawing20.vml"/><Relationship Id="rId6" Type="http://schemas.openxmlformats.org/officeDocument/2006/relationships/slideLayout" Target="../slideLayouts/slideLayout2.xml"/><Relationship Id="rId5" Type="http://schemas.openxmlformats.org/officeDocument/2006/relationships/tags" Target="../tags/tag174.xml"/><Relationship Id="rId4" Type="http://schemas.openxmlformats.org/officeDocument/2006/relationships/tags" Target="../tags/tag173.xml"/></Relationships>
</file>

<file path=ppt/slides/_rels/slide156.xml.rels><?xml version="1.0" encoding="UTF-8" standalone="yes"?>
<Relationships xmlns="http://schemas.openxmlformats.org/package/2006/relationships"><Relationship Id="rId3" Type="http://schemas.openxmlformats.org/officeDocument/2006/relationships/notesSlide" Target="../notesSlides/notesSlide142.xml"/><Relationship Id="rId2" Type="http://schemas.openxmlformats.org/officeDocument/2006/relationships/slideLayout" Target="../slideLayouts/slideLayout6.xml"/><Relationship Id="rId1" Type="http://schemas.openxmlformats.org/officeDocument/2006/relationships/tags" Target="../tags/tag175.xml"/><Relationship Id="rId4" Type="http://schemas.openxmlformats.org/officeDocument/2006/relationships/image" Target="../media/image344.png"/></Relationships>
</file>

<file path=ppt/slides/_rels/slide157.xml.rels><?xml version="1.0" encoding="UTF-8" standalone="yes"?>
<Relationships xmlns="http://schemas.openxmlformats.org/package/2006/relationships"><Relationship Id="rId3" Type="http://schemas.openxmlformats.org/officeDocument/2006/relationships/notesSlide" Target="../notesSlides/notesSlide143.xml"/><Relationship Id="rId2" Type="http://schemas.openxmlformats.org/officeDocument/2006/relationships/slideLayout" Target="../slideLayouts/slideLayout6.xml"/><Relationship Id="rId1" Type="http://schemas.openxmlformats.org/officeDocument/2006/relationships/tags" Target="../tags/tag176.xml"/><Relationship Id="rId4" Type="http://schemas.openxmlformats.org/officeDocument/2006/relationships/image" Target="../media/image369.png"/></Relationships>
</file>

<file path=ppt/slides/_rels/slide158.xml.rels><?xml version="1.0" encoding="UTF-8" standalone="yes"?>
<Relationships xmlns="http://schemas.openxmlformats.org/package/2006/relationships"><Relationship Id="rId3" Type="http://schemas.openxmlformats.org/officeDocument/2006/relationships/notesSlide" Target="../notesSlides/notesSlide144.xml"/><Relationship Id="rId7" Type="http://schemas.openxmlformats.org/officeDocument/2006/relationships/image" Target="../media/image371.png"/><Relationship Id="rId2" Type="http://schemas.openxmlformats.org/officeDocument/2006/relationships/slideLayout" Target="../slideLayouts/slideLayout7.xml"/><Relationship Id="rId1" Type="http://schemas.openxmlformats.org/officeDocument/2006/relationships/tags" Target="../tags/tag177.xml"/><Relationship Id="rId6" Type="http://schemas.openxmlformats.org/officeDocument/2006/relationships/image" Target="../media/image370.png"/><Relationship Id="rId5" Type="http://schemas.openxmlformats.org/officeDocument/2006/relationships/hyperlink" Target="http://www.gotpests.org/" TargetMode="External"/><Relationship Id="rId4" Type="http://schemas.openxmlformats.org/officeDocument/2006/relationships/hyperlink" Target="../../../../../pesticidesdw/dreamwebsite/index.htm" TargetMode="External"/></Relationships>
</file>

<file path=ppt/slides/_rels/slide159.xml.rels><?xml version="1.0" encoding="UTF-8" standalone="yes"?>
<Relationships xmlns="http://schemas.openxmlformats.org/package/2006/relationships"><Relationship Id="rId3" Type="http://schemas.openxmlformats.org/officeDocument/2006/relationships/image" Target="../media/image370.png"/><Relationship Id="rId2" Type="http://schemas.openxmlformats.org/officeDocument/2006/relationships/slideLayout" Target="../slideLayouts/slideLayout2.xml"/><Relationship Id="rId1" Type="http://schemas.openxmlformats.org/officeDocument/2006/relationships/tags" Target="../tags/tag178.xml"/></Relationships>
</file>

<file path=ppt/slides/_rels/slide16.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png"/><Relationship Id="rId18" Type="http://schemas.openxmlformats.org/officeDocument/2006/relationships/image" Target="../media/image84.png"/><Relationship Id="rId3" Type="http://schemas.openxmlformats.org/officeDocument/2006/relationships/notesSlide" Target="../notesSlides/notesSlide16.xml"/><Relationship Id="rId7" Type="http://schemas.openxmlformats.org/officeDocument/2006/relationships/image" Target="../media/image73.png"/><Relationship Id="rId12" Type="http://schemas.openxmlformats.org/officeDocument/2006/relationships/image" Target="../media/image78.png"/><Relationship Id="rId17" Type="http://schemas.openxmlformats.org/officeDocument/2006/relationships/image" Target="../media/image83.png"/><Relationship Id="rId2" Type="http://schemas.openxmlformats.org/officeDocument/2006/relationships/slideLayout" Target="../slideLayouts/slideLayout2.xml"/><Relationship Id="rId16" Type="http://schemas.openxmlformats.org/officeDocument/2006/relationships/image" Target="../media/image82.png"/><Relationship Id="rId20" Type="http://schemas.openxmlformats.org/officeDocument/2006/relationships/image" Target="../media/image86.png"/><Relationship Id="rId1" Type="http://schemas.openxmlformats.org/officeDocument/2006/relationships/tags" Target="../tags/tag28.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png"/><Relationship Id="rId15" Type="http://schemas.openxmlformats.org/officeDocument/2006/relationships/image" Target="../media/image81.png"/><Relationship Id="rId10" Type="http://schemas.openxmlformats.org/officeDocument/2006/relationships/image" Target="../media/image76.png"/><Relationship Id="rId19" Type="http://schemas.openxmlformats.org/officeDocument/2006/relationships/image" Target="../media/image85.png"/><Relationship Id="rId4" Type="http://schemas.openxmlformats.org/officeDocument/2006/relationships/image" Target="../media/image70.jpeg"/><Relationship Id="rId9" Type="http://schemas.openxmlformats.org/officeDocument/2006/relationships/image" Target="../media/image75.png"/><Relationship Id="rId14" Type="http://schemas.openxmlformats.org/officeDocument/2006/relationships/image" Target="../media/image80.png"/></Relationships>
</file>

<file path=ppt/slides/_rels/slide160.xml.rels><?xml version="1.0" encoding="UTF-8" standalone="yes"?>
<Relationships xmlns="http://schemas.openxmlformats.org/package/2006/relationships"><Relationship Id="rId3" Type="http://schemas.openxmlformats.org/officeDocument/2006/relationships/notesSlide" Target="../notesSlides/notesSlide145.xml"/><Relationship Id="rId2" Type="http://schemas.openxmlformats.org/officeDocument/2006/relationships/slideLayout" Target="../slideLayouts/slideLayout27.xml"/><Relationship Id="rId1" Type="http://schemas.openxmlformats.org/officeDocument/2006/relationships/tags" Target="../tags/tag179.xml"/><Relationship Id="rId4" Type="http://schemas.openxmlformats.org/officeDocument/2006/relationships/image" Target="../media/image99.jpeg"/></Relationships>
</file>

<file path=ppt/slides/_rels/slide161.xml.rels><?xml version="1.0" encoding="UTF-8" standalone="yes"?>
<Relationships xmlns="http://schemas.openxmlformats.org/package/2006/relationships"><Relationship Id="rId2" Type="http://schemas.openxmlformats.org/officeDocument/2006/relationships/image" Target="../media/image372.jpeg"/><Relationship Id="rId1" Type="http://schemas.openxmlformats.org/officeDocument/2006/relationships/slideLayout" Target="../slideLayouts/slideLayout32.xml"/></Relationships>
</file>

<file path=ppt/slides/_rels/slide162.xml.rels><?xml version="1.0" encoding="UTF-8" standalone="yes"?>
<Relationships xmlns="http://schemas.openxmlformats.org/package/2006/relationships"><Relationship Id="rId8" Type="http://schemas.openxmlformats.org/officeDocument/2006/relationships/image" Target="../media/image373.emf"/><Relationship Id="rId3" Type="http://schemas.openxmlformats.org/officeDocument/2006/relationships/tags" Target="../tags/tag181.xml"/><Relationship Id="rId7" Type="http://schemas.openxmlformats.org/officeDocument/2006/relationships/oleObject" Target="../embeddings/oleObject21.bin"/><Relationship Id="rId2" Type="http://schemas.openxmlformats.org/officeDocument/2006/relationships/tags" Target="../tags/tag180.xml"/><Relationship Id="rId1" Type="http://schemas.openxmlformats.org/officeDocument/2006/relationships/vmlDrawing" Target="../drawings/vmlDrawing21.vml"/><Relationship Id="rId6" Type="http://schemas.openxmlformats.org/officeDocument/2006/relationships/image" Target="../media/image374.jpeg"/><Relationship Id="rId5" Type="http://schemas.openxmlformats.org/officeDocument/2006/relationships/slideLayout" Target="../slideLayouts/slideLayout27.xml"/><Relationship Id="rId4" Type="http://schemas.openxmlformats.org/officeDocument/2006/relationships/tags" Target="../tags/tag18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29.xml"/><Relationship Id="rId4" Type="http://schemas.openxmlformats.org/officeDocument/2006/relationships/image" Target="../media/image87.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30.xml"/><Relationship Id="rId6" Type="http://schemas.openxmlformats.org/officeDocument/2006/relationships/image" Target="../media/image88.png"/><Relationship Id="rId5" Type="http://schemas.openxmlformats.org/officeDocument/2006/relationships/hyperlink" Target="https://nccih.nih.gov/health/cinnamon" TargetMode="External"/><Relationship Id="rId4" Type="http://schemas.openxmlformats.org/officeDocument/2006/relationships/hyperlink" Target="http://www.naha.org/" TargetMode="Externa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31.xml"/><Relationship Id="rId4" Type="http://schemas.openxmlformats.org/officeDocument/2006/relationships/image" Target="../media/image89.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32.xml"/><Relationship Id="rId4" Type="http://schemas.openxmlformats.org/officeDocument/2006/relationships/image" Target="../media/image90.jpeg"/></Relationships>
</file>

<file path=ppt/slides/_rels/slide2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96.jpeg"/><Relationship Id="rId3" Type="http://schemas.openxmlformats.org/officeDocument/2006/relationships/notesSlide" Target="../notesSlides/notesSlide22.xml"/><Relationship Id="rId7" Type="http://schemas.openxmlformats.org/officeDocument/2006/relationships/image" Target="../media/image95.jpeg"/><Relationship Id="rId2" Type="http://schemas.openxmlformats.org/officeDocument/2006/relationships/slideLayout" Target="../slideLayouts/slideLayout2.xml"/><Relationship Id="rId1" Type="http://schemas.openxmlformats.org/officeDocument/2006/relationships/tags" Target="../tags/tag33.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34.xml"/><Relationship Id="rId5" Type="http://schemas.openxmlformats.org/officeDocument/2006/relationships/image" Target="../media/image98.jpeg"/><Relationship Id="rId4" Type="http://schemas.openxmlformats.org/officeDocument/2006/relationships/image" Target="../media/image97.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6.xml"/><Relationship Id="rId1" Type="http://schemas.openxmlformats.org/officeDocument/2006/relationships/tags" Target="../tags/tag35.xml"/><Relationship Id="rId5" Type="http://schemas.openxmlformats.org/officeDocument/2006/relationships/image" Target="../media/image100.png"/><Relationship Id="rId4" Type="http://schemas.openxmlformats.org/officeDocument/2006/relationships/image" Target="../media/image99.jpeg"/></Relationships>
</file>

<file path=ppt/slides/_rels/slide2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102.jpeg"/></Relationships>
</file>

<file path=ppt/slides/_rels/slide26.xml.rels><?xml version="1.0" encoding="UTF-8" standalone="yes"?>
<Relationships xmlns="http://schemas.openxmlformats.org/package/2006/relationships"><Relationship Id="rId8" Type="http://schemas.openxmlformats.org/officeDocument/2006/relationships/image" Target="../media/image108.jpeg"/><Relationship Id="rId3" Type="http://schemas.openxmlformats.org/officeDocument/2006/relationships/image" Target="../media/image103.jpeg"/><Relationship Id="rId7" Type="http://schemas.openxmlformats.org/officeDocument/2006/relationships/image" Target="../media/image107.jpe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106.png"/><Relationship Id="rId5" Type="http://schemas.openxmlformats.org/officeDocument/2006/relationships/image" Target="../media/image105.jpeg"/><Relationship Id="rId4" Type="http://schemas.openxmlformats.org/officeDocument/2006/relationships/image" Target="../media/image104.png"/></Relationships>
</file>

<file path=ppt/slides/_rels/slide27.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audio" Target="../media/media1.WAV"/><Relationship Id="rId7" Type="http://schemas.openxmlformats.org/officeDocument/2006/relationships/image" Target="../media/image110.png"/><Relationship Id="rId12" Type="http://schemas.openxmlformats.org/officeDocument/2006/relationships/image" Target="../media/image115.jpeg"/><Relationship Id="rId2" Type="http://schemas.microsoft.com/office/2007/relationships/media" Target="../media/media1.WAV"/><Relationship Id="rId1" Type="http://schemas.openxmlformats.org/officeDocument/2006/relationships/tags" Target="../tags/tag36.xml"/><Relationship Id="rId6" Type="http://schemas.openxmlformats.org/officeDocument/2006/relationships/image" Target="../media/image109.jpeg"/><Relationship Id="rId11" Type="http://schemas.openxmlformats.org/officeDocument/2006/relationships/image" Target="../media/image114.png"/><Relationship Id="rId5" Type="http://schemas.openxmlformats.org/officeDocument/2006/relationships/notesSlide" Target="../notesSlides/notesSlide27.xml"/><Relationship Id="rId10" Type="http://schemas.openxmlformats.org/officeDocument/2006/relationships/image" Target="../media/image113.jpeg"/><Relationship Id="rId4" Type="http://schemas.openxmlformats.org/officeDocument/2006/relationships/slideLayout" Target="../slideLayouts/slideLayout2.xml"/><Relationship Id="rId9" Type="http://schemas.openxmlformats.org/officeDocument/2006/relationships/image" Target="../media/image112.jpeg"/></Relationships>
</file>

<file path=ppt/slides/_rels/slide28.xml.rels><?xml version="1.0" encoding="UTF-8" standalone="yes"?>
<Relationships xmlns="http://schemas.openxmlformats.org/package/2006/relationships"><Relationship Id="rId8" Type="http://schemas.openxmlformats.org/officeDocument/2006/relationships/image" Target="../media/image120.jpeg"/><Relationship Id="rId3" Type="http://schemas.openxmlformats.org/officeDocument/2006/relationships/notesSlide" Target="../notesSlides/notesSlide28.xml"/><Relationship Id="rId7" Type="http://schemas.openxmlformats.org/officeDocument/2006/relationships/image" Target="../media/image119.png"/><Relationship Id="rId2" Type="http://schemas.openxmlformats.org/officeDocument/2006/relationships/slideLayout" Target="../slideLayouts/slideLayout2.xml"/><Relationship Id="rId1" Type="http://schemas.openxmlformats.org/officeDocument/2006/relationships/tags" Target="../tags/tag37.xml"/><Relationship Id="rId6" Type="http://schemas.openxmlformats.org/officeDocument/2006/relationships/image" Target="../media/image118.png"/><Relationship Id="rId5" Type="http://schemas.openxmlformats.org/officeDocument/2006/relationships/image" Target="../media/image117.jpeg"/><Relationship Id="rId4" Type="http://schemas.openxmlformats.org/officeDocument/2006/relationships/image" Target="../media/image116.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8.xml"/><Relationship Id="rId5" Type="http://schemas.openxmlformats.org/officeDocument/2006/relationships/image" Target="../media/image122.png"/><Relationship Id="rId4" Type="http://schemas.openxmlformats.org/officeDocument/2006/relationships/image" Target="../media/image121.png"/></Relationships>
</file>

<file path=ppt/slides/_rels/slide3.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tags" Target="../tags/tag4.xml"/><Relationship Id="rId7" Type="http://schemas.openxmlformats.org/officeDocument/2006/relationships/oleObject" Target="../embeddings/oleObject1.bin"/><Relationship Id="rId2" Type="http://schemas.openxmlformats.org/officeDocument/2006/relationships/tags" Target="../tags/tag3.xml"/><Relationship Id="rId1" Type="http://schemas.openxmlformats.org/officeDocument/2006/relationships/vmlDrawing" Target="../drawings/vmlDrawing1.vml"/><Relationship Id="rId6" Type="http://schemas.openxmlformats.org/officeDocument/2006/relationships/notesSlide" Target="../notesSlides/notesSlide3.xml"/><Relationship Id="rId5" Type="http://schemas.openxmlformats.org/officeDocument/2006/relationships/slideLayout" Target="../slideLayouts/slideLayout13.xml"/><Relationship Id="rId4" Type="http://schemas.openxmlformats.org/officeDocument/2006/relationships/tags" Target="../tags/tag5.xml"/><Relationship Id="rId9" Type="http://schemas.openxmlformats.org/officeDocument/2006/relationships/image" Target="../media/image12.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6.xml"/><Relationship Id="rId1" Type="http://schemas.openxmlformats.org/officeDocument/2006/relationships/tags" Target="../tags/tag39.xml"/><Relationship Id="rId4" Type="http://schemas.openxmlformats.org/officeDocument/2006/relationships/image" Target="../media/image123.jpeg"/></Relationships>
</file>

<file path=ppt/slides/_rels/slide31.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notesSlide" Target="../notesSlides/notesSlide31.xml"/><Relationship Id="rId7" Type="http://schemas.openxmlformats.org/officeDocument/2006/relationships/image" Target="../media/image127.png"/><Relationship Id="rId2" Type="http://schemas.openxmlformats.org/officeDocument/2006/relationships/slideLayout" Target="../slideLayouts/slideLayout2.xml"/><Relationship Id="rId1" Type="http://schemas.openxmlformats.org/officeDocument/2006/relationships/tags" Target="../tags/tag40.xml"/><Relationship Id="rId6" Type="http://schemas.openxmlformats.org/officeDocument/2006/relationships/image" Target="../media/image126.png"/><Relationship Id="rId5" Type="http://schemas.openxmlformats.org/officeDocument/2006/relationships/image" Target="../media/image125.jpeg"/><Relationship Id="rId4" Type="http://schemas.openxmlformats.org/officeDocument/2006/relationships/image" Target="../media/image124.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6.xml"/><Relationship Id="rId1" Type="http://schemas.openxmlformats.org/officeDocument/2006/relationships/tags" Target="../tags/tag41.xml"/><Relationship Id="rId5" Type="http://schemas.openxmlformats.org/officeDocument/2006/relationships/image" Target="../media/image130.wmf"/><Relationship Id="rId4" Type="http://schemas.openxmlformats.org/officeDocument/2006/relationships/image" Target="../media/image129.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42.xml"/><Relationship Id="rId5" Type="http://schemas.openxmlformats.org/officeDocument/2006/relationships/image" Target="../media/image132.wmf"/><Relationship Id="rId4" Type="http://schemas.openxmlformats.org/officeDocument/2006/relationships/image" Target="../media/image131.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7" Type="http://schemas.openxmlformats.org/officeDocument/2006/relationships/image" Target="../media/image134.png"/><Relationship Id="rId2" Type="http://schemas.openxmlformats.org/officeDocument/2006/relationships/slideLayout" Target="../slideLayouts/slideLayout2.xml"/><Relationship Id="rId1" Type="http://schemas.openxmlformats.org/officeDocument/2006/relationships/tags" Target="../tags/tag43.xml"/><Relationship Id="rId6" Type="http://schemas.openxmlformats.org/officeDocument/2006/relationships/image" Target="../media/image133.jpeg"/><Relationship Id="rId5" Type="http://schemas.openxmlformats.org/officeDocument/2006/relationships/hyperlink" Target="http://www.belleonline.com/index.htm" TargetMode="External"/><Relationship Id="rId4" Type="http://schemas.openxmlformats.org/officeDocument/2006/relationships/hyperlink" Target="http://www2.epa.gov/ingredients-used-pesticide-products/endocrine-disruptor-screening-program-tier-1-assessments"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36.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7" Type="http://schemas.openxmlformats.org/officeDocument/2006/relationships/image" Target="../media/image140.jpeg"/><Relationship Id="rId2" Type="http://schemas.openxmlformats.org/officeDocument/2006/relationships/slideLayout" Target="../slideLayouts/slideLayout4.xml"/><Relationship Id="rId1" Type="http://schemas.openxmlformats.org/officeDocument/2006/relationships/tags" Target="../tags/tag44.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s>
</file>

<file path=ppt/slides/_rels/slide37.xml.rels><?xml version="1.0" encoding="UTF-8" standalone="yes"?>
<Relationships xmlns="http://schemas.openxmlformats.org/package/2006/relationships"><Relationship Id="rId8" Type="http://schemas.openxmlformats.org/officeDocument/2006/relationships/image" Target="../media/image141.emf"/><Relationship Id="rId3" Type="http://schemas.openxmlformats.org/officeDocument/2006/relationships/tags" Target="../tags/tag46.xml"/><Relationship Id="rId7" Type="http://schemas.openxmlformats.org/officeDocument/2006/relationships/oleObject" Target="../embeddings/oleObject5.bin"/><Relationship Id="rId2" Type="http://schemas.openxmlformats.org/officeDocument/2006/relationships/tags" Target="../tags/tag45.xml"/><Relationship Id="rId1" Type="http://schemas.openxmlformats.org/officeDocument/2006/relationships/vmlDrawing" Target="../drawings/vmlDrawing5.vml"/><Relationship Id="rId6" Type="http://schemas.openxmlformats.org/officeDocument/2006/relationships/notesSlide" Target="../notesSlides/notesSlide37.xml"/><Relationship Id="rId5" Type="http://schemas.openxmlformats.org/officeDocument/2006/relationships/slideLayout" Target="../slideLayouts/slideLayout2.xml"/><Relationship Id="rId4" Type="http://schemas.openxmlformats.org/officeDocument/2006/relationships/tags" Target="../tags/tag47.xml"/><Relationship Id="rId9" Type="http://schemas.openxmlformats.org/officeDocument/2006/relationships/image" Target="../media/image142.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48.xml"/></Relationships>
</file>

<file path=ppt/slides/_rels/slide39.xml.rels><?xml version="1.0" encoding="UTF-8" standalone="yes"?>
<Relationships xmlns="http://schemas.openxmlformats.org/package/2006/relationships"><Relationship Id="rId8" Type="http://schemas.openxmlformats.org/officeDocument/2006/relationships/image" Target="../media/image143.emf"/><Relationship Id="rId3" Type="http://schemas.openxmlformats.org/officeDocument/2006/relationships/tags" Target="../tags/tag50.xml"/><Relationship Id="rId7" Type="http://schemas.openxmlformats.org/officeDocument/2006/relationships/oleObject" Target="../embeddings/oleObject6.bin"/><Relationship Id="rId12" Type="http://schemas.openxmlformats.org/officeDocument/2006/relationships/image" Target="../media/image69.png"/><Relationship Id="rId2" Type="http://schemas.openxmlformats.org/officeDocument/2006/relationships/tags" Target="../tags/tag49.xml"/><Relationship Id="rId1" Type="http://schemas.openxmlformats.org/officeDocument/2006/relationships/vmlDrawing" Target="../drawings/vmlDrawing6.vml"/><Relationship Id="rId6" Type="http://schemas.openxmlformats.org/officeDocument/2006/relationships/notesSlide" Target="../notesSlides/notesSlide39.xml"/><Relationship Id="rId11" Type="http://schemas.openxmlformats.org/officeDocument/2006/relationships/image" Target="../media/image146.png"/><Relationship Id="rId5" Type="http://schemas.openxmlformats.org/officeDocument/2006/relationships/slideLayout" Target="../slideLayouts/slideLayout2.xml"/><Relationship Id="rId10" Type="http://schemas.openxmlformats.org/officeDocument/2006/relationships/image" Target="../media/image145.png"/><Relationship Id="rId4" Type="http://schemas.openxmlformats.org/officeDocument/2006/relationships/tags" Target="../tags/tag51.xml"/><Relationship Id="rId9" Type="http://schemas.openxmlformats.org/officeDocument/2006/relationships/image" Target="../media/image144.png"/></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tags" Target="../tags/tag7.xml"/><Relationship Id="rId7" Type="http://schemas.openxmlformats.org/officeDocument/2006/relationships/image" Target="../media/image14.jpeg"/><Relationship Id="rId2" Type="http://schemas.openxmlformats.org/officeDocument/2006/relationships/tags" Target="../tags/tag6.xml"/><Relationship Id="rId1" Type="http://schemas.openxmlformats.org/officeDocument/2006/relationships/vmlDrawing" Target="../drawings/vmlDrawing2.vml"/><Relationship Id="rId6" Type="http://schemas.openxmlformats.org/officeDocument/2006/relationships/notesSlide" Target="../notesSlides/notesSlide4.xml"/><Relationship Id="rId5" Type="http://schemas.openxmlformats.org/officeDocument/2006/relationships/slideLayout" Target="../slideLayouts/slideLayout2.xml"/><Relationship Id="rId10" Type="http://schemas.openxmlformats.org/officeDocument/2006/relationships/image" Target="../media/image15.png"/><Relationship Id="rId4" Type="http://schemas.openxmlformats.org/officeDocument/2006/relationships/tags" Target="../tags/tag8.xml"/><Relationship Id="rId9" Type="http://schemas.openxmlformats.org/officeDocument/2006/relationships/image" Target="../media/image13.emf"/></Relationships>
</file>

<file path=ppt/slides/_rels/slide40.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notesSlide" Target="../notesSlides/notesSlide40.xml"/><Relationship Id="rId7" Type="http://schemas.openxmlformats.org/officeDocument/2006/relationships/image" Target="../media/image150.png"/><Relationship Id="rId2" Type="http://schemas.openxmlformats.org/officeDocument/2006/relationships/slideLayout" Target="../slideLayouts/slideLayout6.xml"/><Relationship Id="rId1" Type="http://schemas.openxmlformats.org/officeDocument/2006/relationships/tags" Target="../tags/tag52.xml"/><Relationship Id="rId6" Type="http://schemas.openxmlformats.org/officeDocument/2006/relationships/image" Target="../media/image149.png"/><Relationship Id="rId5" Type="http://schemas.openxmlformats.org/officeDocument/2006/relationships/image" Target="../media/image148.jpeg"/><Relationship Id="rId4" Type="http://schemas.openxmlformats.org/officeDocument/2006/relationships/image" Target="../media/image147.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53.xml"/><Relationship Id="rId5" Type="http://schemas.openxmlformats.org/officeDocument/2006/relationships/image" Target="../media/image153.emf"/><Relationship Id="rId4" Type="http://schemas.openxmlformats.org/officeDocument/2006/relationships/image" Target="../media/image152.jpeg"/></Relationships>
</file>

<file path=ppt/slides/_rels/slide42.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hyperlink" Target="https://www.goodreads.com/work/quotes/880193" TargetMode="External"/><Relationship Id="rId5" Type="http://schemas.openxmlformats.org/officeDocument/2006/relationships/image" Target="../media/image156.jpeg"/><Relationship Id="rId4" Type="http://schemas.openxmlformats.org/officeDocument/2006/relationships/image" Target="../media/image155.png"/></Relationships>
</file>

<file path=ppt/slides/_rels/slide43.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54.xml"/><Relationship Id="rId5" Type="http://schemas.openxmlformats.org/officeDocument/2006/relationships/image" Target="../media/image159.jpeg"/><Relationship Id="rId4" Type="http://schemas.openxmlformats.org/officeDocument/2006/relationships/image" Target="../media/image158.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4.xml"/><Relationship Id="rId1" Type="http://schemas.openxmlformats.org/officeDocument/2006/relationships/tags" Target="../tags/tag55.xml"/><Relationship Id="rId5" Type="http://schemas.openxmlformats.org/officeDocument/2006/relationships/image" Target="../media/image161.jpeg"/><Relationship Id="rId4" Type="http://schemas.openxmlformats.org/officeDocument/2006/relationships/image" Target="../media/image160.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4.xml"/><Relationship Id="rId1" Type="http://schemas.openxmlformats.org/officeDocument/2006/relationships/tags" Target="../tags/tag56.xml"/><Relationship Id="rId5" Type="http://schemas.openxmlformats.org/officeDocument/2006/relationships/image" Target="../media/image163.jpeg"/><Relationship Id="rId4" Type="http://schemas.openxmlformats.org/officeDocument/2006/relationships/image" Target="../media/image162.jpeg"/></Relationships>
</file>

<file path=ppt/slides/_rels/slide47.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6.xml"/><Relationship Id="rId1" Type="http://schemas.openxmlformats.org/officeDocument/2006/relationships/tags" Target="../tags/tag57.xml"/><Relationship Id="rId4" Type="http://schemas.openxmlformats.org/officeDocument/2006/relationships/image" Target="../media/image165.png"/></Relationships>
</file>

<file path=ppt/slides/_rels/slide49.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tags" Target="../tags/tag10.xml"/><Relationship Id="rId7" Type="http://schemas.openxmlformats.org/officeDocument/2006/relationships/image" Target="../media/image17.jpeg"/><Relationship Id="rId2" Type="http://schemas.openxmlformats.org/officeDocument/2006/relationships/tags" Target="../tags/tag9.xml"/><Relationship Id="rId1" Type="http://schemas.openxmlformats.org/officeDocument/2006/relationships/vmlDrawing" Target="../drawings/vmlDrawing3.vml"/><Relationship Id="rId6" Type="http://schemas.openxmlformats.org/officeDocument/2006/relationships/notesSlide" Target="../notesSlides/notesSlide5.xml"/><Relationship Id="rId5" Type="http://schemas.openxmlformats.org/officeDocument/2006/relationships/slideLayout" Target="../slideLayouts/slideLayout2.xml"/><Relationship Id="rId4" Type="http://schemas.openxmlformats.org/officeDocument/2006/relationships/tags" Target="../tags/tag11.xml"/><Relationship Id="rId9" Type="http://schemas.openxmlformats.org/officeDocument/2006/relationships/image" Target="../media/image16.emf"/></Relationships>
</file>

<file path=ppt/slides/_rels/slide50.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168.jpg"/></Relationships>
</file>

<file path=ppt/slides/_rels/slide51.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tags" Target="../tags/tag58.xml"/><Relationship Id="rId4" Type="http://schemas.openxmlformats.org/officeDocument/2006/relationships/image" Target="../media/image170.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7" Type="http://schemas.openxmlformats.org/officeDocument/2006/relationships/image" Target="../media/image174.jpeg"/><Relationship Id="rId2" Type="http://schemas.openxmlformats.org/officeDocument/2006/relationships/slideLayout" Target="../slideLayouts/slideLayout2.xml"/><Relationship Id="rId1" Type="http://schemas.openxmlformats.org/officeDocument/2006/relationships/tags" Target="../tags/tag59.xml"/><Relationship Id="rId6" Type="http://schemas.openxmlformats.org/officeDocument/2006/relationships/image" Target="../media/image173.gif"/><Relationship Id="rId5" Type="http://schemas.openxmlformats.org/officeDocument/2006/relationships/image" Target="../media/image172.png"/><Relationship Id="rId4" Type="http://schemas.openxmlformats.org/officeDocument/2006/relationships/image" Target="../media/image171.jpeg"/></Relationships>
</file>

<file path=ppt/slides/_rels/slide54.xml.rels><?xml version="1.0" encoding="UTF-8" standalone="yes"?>
<Relationships xmlns="http://schemas.openxmlformats.org/package/2006/relationships"><Relationship Id="rId8" Type="http://schemas.openxmlformats.org/officeDocument/2006/relationships/image" Target="../media/image179.jpeg"/><Relationship Id="rId3" Type="http://schemas.openxmlformats.org/officeDocument/2006/relationships/notesSlide" Target="../notesSlides/notesSlide54.xml"/><Relationship Id="rId7" Type="http://schemas.openxmlformats.org/officeDocument/2006/relationships/image" Target="../media/image178.jpeg"/><Relationship Id="rId2" Type="http://schemas.openxmlformats.org/officeDocument/2006/relationships/slideLayout" Target="../slideLayouts/slideLayout2.xml"/><Relationship Id="rId1" Type="http://schemas.openxmlformats.org/officeDocument/2006/relationships/tags" Target="../tags/tag60.xml"/><Relationship Id="rId6" Type="http://schemas.openxmlformats.org/officeDocument/2006/relationships/image" Target="../media/image177.jpeg"/><Relationship Id="rId5" Type="http://schemas.openxmlformats.org/officeDocument/2006/relationships/image" Target="../media/image176.jpeg"/><Relationship Id="rId10" Type="http://schemas.openxmlformats.org/officeDocument/2006/relationships/image" Target="../media/image181.jpeg"/><Relationship Id="rId4" Type="http://schemas.openxmlformats.org/officeDocument/2006/relationships/image" Target="../media/image175.jpeg"/><Relationship Id="rId9" Type="http://schemas.openxmlformats.org/officeDocument/2006/relationships/image" Target="../media/image180.jpeg"/></Relationships>
</file>

<file path=ppt/slides/_rels/slide55.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184.jp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185.jpeg"/></Relationships>
</file>

<file path=ppt/slides/_rels/slide58.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tags" Target="../tags/tag61.xml"/><Relationship Id="rId5" Type="http://schemas.openxmlformats.org/officeDocument/2006/relationships/image" Target="../media/image188.jpeg"/><Relationship Id="rId4" Type="http://schemas.openxmlformats.org/officeDocument/2006/relationships/image" Target="../media/image187.jpeg"/></Relationships>
</file>

<file path=ppt/slides/_rels/slide6.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notesSlide" Target="../notesSlides/notesSlide6.xml"/><Relationship Id="rId7" Type="http://schemas.openxmlformats.org/officeDocument/2006/relationships/image" Target="../media/image21.jpeg"/><Relationship Id="rId12" Type="http://schemas.openxmlformats.org/officeDocument/2006/relationships/image" Target="../media/image26.jpeg"/><Relationship Id="rId2" Type="http://schemas.openxmlformats.org/officeDocument/2006/relationships/slideLayout" Target="../slideLayouts/slideLayout116.xml"/><Relationship Id="rId1" Type="http://schemas.openxmlformats.org/officeDocument/2006/relationships/tags" Target="../tags/tag12.xml"/><Relationship Id="rId6" Type="http://schemas.openxmlformats.org/officeDocument/2006/relationships/image" Target="../media/image20.jpeg"/><Relationship Id="rId11" Type="http://schemas.openxmlformats.org/officeDocument/2006/relationships/image" Target="../media/image25.jpeg"/><Relationship Id="rId5" Type="http://schemas.openxmlformats.org/officeDocument/2006/relationships/image" Target="../media/image19.jpeg"/><Relationship Id="rId10" Type="http://schemas.openxmlformats.org/officeDocument/2006/relationships/image" Target="../media/image24.jpeg"/><Relationship Id="rId4" Type="http://schemas.openxmlformats.org/officeDocument/2006/relationships/image" Target="../media/image18.jpeg"/><Relationship Id="rId9" Type="http://schemas.openxmlformats.org/officeDocument/2006/relationships/image" Target="../media/image23.jpe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6.xml"/><Relationship Id="rId1" Type="http://schemas.openxmlformats.org/officeDocument/2006/relationships/tags" Target="../tags/tag62.xml"/><Relationship Id="rId4" Type="http://schemas.openxmlformats.org/officeDocument/2006/relationships/image" Target="../media/image189.jpe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xml"/><Relationship Id="rId1" Type="http://schemas.openxmlformats.org/officeDocument/2006/relationships/tags" Target="../tags/tag63.xml"/><Relationship Id="rId4" Type="http://schemas.openxmlformats.org/officeDocument/2006/relationships/image" Target="../media/image190.jpe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7.xml"/><Relationship Id="rId1" Type="http://schemas.openxmlformats.org/officeDocument/2006/relationships/tags" Target="../tags/tag64.xml"/><Relationship Id="rId5" Type="http://schemas.openxmlformats.org/officeDocument/2006/relationships/image" Target="../media/image192.jpeg"/><Relationship Id="rId4" Type="http://schemas.openxmlformats.org/officeDocument/2006/relationships/image" Target="../media/image191.jpe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7.xml"/><Relationship Id="rId1" Type="http://schemas.openxmlformats.org/officeDocument/2006/relationships/tags" Target="../tags/tag65.xml"/><Relationship Id="rId5" Type="http://schemas.openxmlformats.org/officeDocument/2006/relationships/image" Target="../media/image194.jpeg"/><Relationship Id="rId4" Type="http://schemas.openxmlformats.org/officeDocument/2006/relationships/image" Target="../media/image193.jpe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xml"/><Relationship Id="rId1" Type="http://schemas.openxmlformats.org/officeDocument/2006/relationships/tags" Target="../tags/tag66.xml"/><Relationship Id="rId6" Type="http://schemas.openxmlformats.org/officeDocument/2006/relationships/image" Target="../media/image196.jpeg"/><Relationship Id="rId5" Type="http://schemas.openxmlformats.org/officeDocument/2006/relationships/image" Target="../media/image195.jpeg"/><Relationship Id="rId4" Type="http://schemas.openxmlformats.org/officeDocument/2006/relationships/hyperlink" Target="http://www.usgs.gov/" TargetMode="Externa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xml"/><Relationship Id="rId1" Type="http://schemas.openxmlformats.org/officeDocument/2006/relationships/tags" Target="../tags/tag67.xml"/><Relationship Id="rId6" Type="http://schemas.openxmlformats.org/officeDocument/2006/relationships/image" Target="../media/image199.jpeg"/><Relationship Id="rId5" Type="http://schemas.openxmlformats.org/officeDocument/2006/relationships/image" Target="../media/image198.jpeg"/><Relationship Id="rId4" Type="http://schemas.openxmlformats.org/officeDocument/2006/relationships/image" Target="../media/image197.jpe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7" Type="http://schemas.openxmlformats.org/officeDocument/2006/relationships/image" Target="../media/image203.jpeg"/><Relationship Id="rId2" Type="http://schemas.openxmlformats.org/officeDocument/2006/relationships/slideLayout" Target="../slideLayouts/slideLayout2.xml"/><Relationship Id="rId1" Type="http://schemas.openxmlformats.org/officeDocument/2006/relationships/tags" Target="../tags/tag68.xml"/><Relationship Id="rId6" Type="http://schemas.openxmlformats.org/officeDocument/2006/relationships/image" Target="../media/image202.png"/><Relationship Id="rId5" Type="http://schemas.openxmlformats.org/officeDocument/2006/relationships/image" Target="../media/image201.png"/><Relationship Id="rId4" Type="http://schemas.openxmlformats.org/officeDocument/2006/relationships/image" Target="../media/image200.jpe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xml"/><Relationship Id="rId1" Type="http://schemas.openxmlformats.org/officeDocument/2006/relationships/tags" Target="../tags/tag69.xml"/><Relationship Id="rId6" Type="http://schemas.openxmlformats.org/officeDocument/2006/relationships/image" Target="../media/image206.wmf"/><Relationship Id="rId5" Type="http://schemas.openxmlformats.org/officeDocument/2006/relationships/image" Target="../media/image205.wmf"/><Relationship Id="rId4" Type="http://schemas.openxmlformats.org/officeDocument/2006/relationships/image" Target="../media/image204.png"/></Relationships>
</file>

<file path=ppt/slides/_rels/slide69.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69.xml"/><Relationship Id="rId1" Type="http://schemas.openxmlformats.org/officeDocument/2006/relationships/slideLayout" Target="../slideLayouts/slideLayout7.xml"/><Relationship Id="rId5" Type="http://schemas.openxmlformats.org/officeDocument/2006/relationships/chart" Target="../charts/chart1.xml"/><Relationship Id="rId4" Type="http://schemas.openxmlformats.org/officeDocument/2006/relationships/image" Target="../media/image208.jpe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notesSlide" Target="../notesSlides/notesSlide7.xml"/><Relationship Id="rId7" Type="http://schemas.openxmlformats.org/officeDocument/2006/relationships/image" Target="../media/image30.jpeg"/><Relationship Id="rId2" Type="http://schemas.openxmlformats.org/officeDocument/2006/relationships/slideLayout" Target="../slideLayouts/slideLayout116.xml"/><Relationship Id="rId1" Type="http://schemas.openxmlformats.org/officeDocument/2006/relationships/tags" Target="../tags/tag13.xml"/><Relationship Id="rId6" Type="http://schemas.openxmlformats.org/officeDocument/2006/relationships/image" Target="../media/image29.jpeg"/><Relationship Id="rId11" Type="http://schemas.openxmlformats.org/officeDocument/2006/relationships/image" Target="../media/image34.png"/><Relationship Id="rId5" Type="http://schemas.openxmlformats.org/officeDocument/2006/relationships/image" Target="../media/image28.jpeg"/><Relationship Id="rId10" Type="http://schemas.openxmlformats.org/officeDocument/2006/relationships/image" Target="../media/image33.png"/><Relationship Id="rId4" Type="http://schemas.openxmlformats.org/officeDocument/2006/relationships/image" Target="../media/image27.jpeg"/><Relationship Id="rId9" Type="http://schemas.openxmlformats.org/officeDocument/2006/relationships/image" Target="../media/image32.png"/></Relationships>
</file>

<file path=ppt/slides/_rels/slide70.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slideLayout" Target="../slideLayouts/slideLayout7.xml"/><Relationship Id="rId1" Type="http://schemas.openxmlformats.org/officeDocument/2006/relationships/tags" Target="../tags/tag70.xml"/><Relationship Id="rId5" Type="http://schemas.openxmlformats.org/officeDocument/2006/relationships/image" Target="../media/image211.jpeg"/><Relationship Id="rId4" Type="http://schemas.openxmlformats.org/officeDocument/2006/relationships/image" Target="../media/image210.jpeg"/></Relationships>
</file>

<file path=ppt/slides/_rels/slide71.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tags" Target="../tags/tag72.xml"/><Relationship Id="rId7" Type="http://schemas.openxmlformats.org/officeDocument/2006/relationships/notesSlide" Target="../notesSlides/notesSlide70.xml"/><Relationship Id="rId12" Type="http://schemas.openxmlformats.org/officeDocument/2006/relationships/image" Target="../media/image215.jpeg"/><Relationship Id="rId2" Type="http://schemas.openxmlformats.org/officeDocument/2006/relationships/tags" Target="../tags/tag71.xml"/><Relationship Id="rId1" Type="http://schemas.openxmlformats.org/officeDocument/2006/relationships/vmlDrawing" Target="../drawings/vmlDrawing7.vml"/><Relationship Id="rId6" Type="http://schemas.openxmlformats.org/officeDocument/2006/relationships/slideLayout" Target="../slideLayouts/slideLayout2.xml"/><Relationship Id="rId11" Type="http://schemas.openxmlformats.org/officeDocument/2006/relationships/image" Target="../media/image214.wmf"/><Relationship Id="rId5" Type="http://schemas.openxmlformats.org/officeDocument/2006/relationships/tags" Target="../tags/tag74.xml"/><Relationship Id="rId10" Type="http://schemas.openxmlformats.org/officeDocument/2006/relationships/image" Target="../media/image213.wmf"/><Relationship Id="rId4" Type="http://schemas.openxmlformats.org/officeDocument/2006/relationships/tags" Target="../tags/tag73.xml"/><Relationship Id="rId9" Type="http://schemas.openxmlformats.org/officeDocument/2006/relationships/image" Target="../media/image212.emf"/></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xml"/><Relationship Id="rId1" Type="http://schemas.openxmlformats.org/officeDocument/2006/relationships/tags" Target="../tags/tag75.xml"/><Relationship Id="rId4" Type="http://schemas.openxmlformats.org/officeDocument/2006/relationships/image" Target="../media/image216.pn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xml"/><Relationship Id="rId1" Type="http://schemas.openxmlformats.org/officeDocument/2006/relationships/tags" Target="../tags/tag76.xml"/><Relationship Id="rId6" Type="http://schemas.openxmlformats.org/officeDocument/2006/relationships/image" Target="../media/image219.jpeg"/><Relationship Id="rId5" Type="http://schemas.openxmlformats.org/officeDocument/2006/relationships/image" Target="../media/image218.png"/><Relationship Id="rId4" Type="http://schemas.openxmlformats.org/officeDocument/2006/relationships/image" Target="../media/image217.jpe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6.xml"/><Relationship Id="rId1" Type="http://schemas.openxmlformats.org/officeDocument/2006/relationships/tags" Target="../tags/tag77.xml"/><Relationship Id="rId5" Type="http://schemas.openxmlformats.org/officeDocument/2006/relationships/image" Target="../media/image221.png"/><Relationship Id="rId4" Type="http://schemas.openxmlformats.org/officeDocument/2006/relationships/image" Target="../media/image220.pn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2.xml"/><Relationship Id="rId1" Type="http://schemas.openxmlformats.org/officeDocument/2006/relationships/tags" Target="../tags/tag78.xml"/><Relationship Id="rId6" Type="http://schemas.openxmlformats.org/officeDocument/2006/relationships/image" Target="../media/image224.jpeg"/><Relationship Id="rId5" Type="http://schemas.openxmlformats.org/officeDocument/2006/relationships/image" Target="../media/image223.jpeg"/><Relationship Id="rId4" Type="http://schemas.openxmlformats.org/officeDocument/2006/relationships/image" Target="../media/image222.jpe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xml"/><Relationship Id="rId1" Type="http://schemas.openxmlformats.org/officeDocument/2006/relationships/tags" Target="../tags/tag79.xml"/><Relationship Id="rId5" Type="http://schemas.openxmlformats.org/officeDocument/2006/relationships/image" Target="../media/image226.jpeg"/><Relationship Id="rId4" Type="http://schemas.openxmlformats.org/officeDocument/2006/relationships/image" Target="../media/image225.jpe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2.xml"/><Relationship Id="rId1" Type="http://schemas.openxmlformats.org/officeDocument/2006/relationships/tags" Target="../tags/tag80.xml"/><Relationship Id="rId4" Type="http://schemas.openxmlformats.org/officeDocument/2006/relationships/image" Target="../media/image227.jpe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2.xml"/><Relationship Id="rId1" Type="http://schemas.openxmlformats.org/officeDocument/2006/relationships/tags" Target="../tags/tag81.xml"/><Relationship Id="rId5" Type="http://schemas.openxmlformats.org/officeDocument/2006/relationships/image" Target="../media/image229.jpeg"/><Relationship Id="rId4" Type="http://schemas.openxmlformats.org/officeDocument/2006/relationships/image" Target="../media/image228.jpe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16.xml"/><Relationship Id="rId1" Type="http://schemas.openxmlformats.org/officeDocument/2006/relationships/tags" Target="../tags/tag82.xml"/><Relationship Id="rId5" Type="http://schemas.openxmlformats.org/officeDocument/2006/relationships/image" Target="../media/image231.jpeg"/><Relationship Id="rId4" Type="http://schemas.openxmlformats.org/officeDocument/2006/relationships/image" Target="../media/image230.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14.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7.xml"/><Relationship Id="rId1" Type="http://schemas.openxmlformats.org/officeDocument/2006/relationships/tags" Target="../tags/tag83.xml"/><Relationship Id="rId4" Type="http://schemas.openxmlformats.org/officeDocument/2006/relationships/image" Target="../media/image232.png"/></Relationships>
</file>

<file path=ppt/slides/_rels/slide81.xml.rels><?xml version="1.0" encoding="UTF-8" standalone="yes"?>
<Relationships xmlns="http://schemas.openxmlformats.org/package/2006/relationships"><Relationship Id="rId8" Type="http://schemas.openxmlformats.org/officeDocument/2006/relationships/image" Target="../media/image237.png"/><Relationship Id="rId3" Type="http://schemas.openxmlformats.org/officeDocument/2006/relationships/notesSlide" Target="../notesSlides/notesSlide80.xml"/><Relationship Id="rId7" Type="http://schemas.openxmlformats.org/officeDocument/2006/relationships/image" Target="../media/image236.jpeg"/><Relationship Id="rId2" Type="http://schemas.openxmlformats.org/officeDocument/2006/relationships/slideLayout" Target="../slideLayouts/slideLayout68.xml"/><Relationship Id="rId1" Type="http://schemas.openxmlformats.org/officeDocument/2006/relationships/tags" Target="../tags/tag84.xml"/><Relationship Id="rId6" Type="http://schemas.openxmlformats.org/officeDocument/2006/relationships/image" Target="../media/image235.jpeg"/><Relationship Id="rId5" Type="http://schemas.openxmlformats.org/officeDocument/2006/relationships/image" Target="../media/image234.jpeg"/><Relationship Id="rId4" Type="http://schemas.openxmlformats.org/officeDocument/2006/relationships/image" Target="../media/image233.jpe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6.xml"/><Relationship Id="rId1" Type="http://schemas.openxmlformats.org/officeDocument/2006/relationships/tags" Target="../tags/tag85.xml"/><Relationship Id="rId4" Type="http://schemas.openxmlformats.org/officeDocument/2006/relationships/image" Target="../media/image238.jpeg"/></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tags" Target="../tags/tag86.xml"/><Relationship Id="rId1" Type="http://schemas.openxmlformats.org/officeDocument/2006/relationships/vmlDrawing" Target="../drawings/vmlDrawing8.vml"/><Relationship Id="rId6" Type="http://schemas.openxmlformats.org/officeDocument/2006/relationships/image" Target="../media/image239.emf"/><Relationship Id="rId5" Type="http://schemas.openxmlformats.org/officeDocument/2006/relationships/oleObject" Target="../embeddings/oleObject8.bin"/><Relationship Id="rId4" Type="http://schemas.openxmlformats.org/officeDocument/2006/relationships/notesSlide" Target="../notesSlides/notesSlide82.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2.xml"/><Relationship Id="rId1" Type="http://schemas.openxmlformats.org/officeDocument/2006/relationships/tags" Target="../tags/tag87.xml"/><Relationship Id="rId5" Type="http://schemas.openxmlformats.org/officeDocument/2006/relationships/image" Target="../media/image241.png"/><Relationship Id="rId4" Type="http://schemas.openxmlformats.org/officeDocument/2006/relationships/image" Target="../media/image240.jpe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2.xml"/><Relationship Id="rId1" Type="http://schemas.openxmlformats.org/officeDocument/2006/relationships/tags" Target="../tags/tag88.xml"/><Relationship Id="rId6" Type="http://schemas.openxmlformats.org/officeDocument/2006/relationships/image" Target="../media/image244.jpeg"/><Relationship Id="rId5" Type="http://schemas.openxmlformats.org/officeDocument/2006/relationships/image" Target="../media/image243.jpeg"/><Relationship Id="rId4" Type="http://schemas.openxmlformats.org/officeDocument/2006/relationships/image" Target="../media/image242.jpe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5.xml"/><Relationship Id="rId7" Type="http://schemas.openxmlformats.org/officeDocument/2006/relationships/image" Target="../media/image248.jpeg"/><Relationship Id="rId2" Type="http://schemas.openxmlformats.org/officeDocument/2006/relationships/slideLayout" Target="../slideLayouts/slideLayout2.xml"/><Relationship Id="rId1" Type="http://schemas.openxmlformats.org/officeDocument/2006/relationships/tags" Target="../tags/tag89.xml"/><Relationship Id="rId6" Type="http://schemas.openxmlformats.org/officeDocument/2006/relationships/image" Target="../media/image247.jpeg"/><Relationship Id="rId5" Type="http://schemas.openxmlformats.org/officeDocument/2006/relationships/image" Target="../media/image246.jpeg"/><Relationship Id="rId4" Type="http://schemas.openxmlformats.org/officeDocument/2006/relationships/image" Target="../media/image245.jpeg"/></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2.xml"/><Relationship Id="rId1" Type="http://schemas.openxmlformats.org/officeDocument/2006/relationships/tags" Target="../tags/tag90.xml"/><Relationship Id="rId4" Type="http://schemas.openxmlformats.org/officeDocument/2006/relationships/image" Target="../media/image249.pn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2.xml"/><Relationship Id="rId1" Type="http://schemas.openxmlformats.org/officeDocument/2006/relationships/tags" Target="../tags/tag91.xml"/><Relationship Id="rId5" Type="http://schemas.openxmlformats.org/officeDocument/2006/relationships/image" Target="../media/image251.jpeg"/><Relationship Id="rId4" Type="http://schemas.openxmlformats.org/officeDocument/2006/relationships/image" Target="../media/image250.jpe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6.xml"/><Relationship Id="rId1" Type="http://schemas.openxmlformats.org/officeDocument/2006/relationships/tags" Target="../tags/tag92.xml"/><Relationship Id="rId5" Type="http://schemas.openxmlformats.org/officeDocument/2006/relationships/image" Target="../media/image253.png"/><Relationship Id="rId4" Type="http://schemas.openxmlformats.org/officeDocument/2006/relationships/image" Target="../media/image252.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tags" Target="../tags/tag15.xml"/><Relationship Id="rId5" Type="http://schemas.openxmlformats.org/officeDocument/2006/relationships/image" Target="../media/image39.jpeg"/><Relationship Id="rId4" Type="http://schemas.openxmlformats.org/officeDocument/2006/relationships/image" Target="../media/image38.pn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2.xml"/><Relationship Id="rId1" Type="http://schemas.openxmlformats.org/officeDocument/2006/relationships/tags" Target="../tags/tag93.xml"/><Relationship Id="rId4" Type="http://schemas.openxmlformats.org/officeDocument/2006/relationships/image" Target="../media/image254.png"/></Relationships>
</file>

<file path=ppt/slides/_rels/slide91.xml.rels><?xml version="1.0" encoding="UTF-8" standalone="yes"?>
<Relationships xmlns="http://schemas.openxmlformats.org/package/2006/relationships"><Relationship Id="rId3" Type="http://schemas.openxmlformats.org/officeDocument/2006/relationships/image" Target="../media/image255.jp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2.xml"/><Relationship Id="rId1" Type="http://schemas.openxmlformats.org/officeDocument/2006/relationships/tags" Target="../tags/tag94.xml"/><Relationship Id="rId5" Type="http://schemas.openxmlformats.org/officeDocument/2006/relationships/image" Target="../media/image257.jpeg"/><Relationship Id="rId4" Type="http://schemas.openxmlformats.org/officeDocument/2006/relationships/image" Target="../media/image256.jpe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6.xml"/><Relationship Id="rId1" Type="http://schemas.openxmlformats.org/officeDocument/2006/relationships/tags" Target="../tags/tag95.xml"/><Relationship Id="rId4" Type="http://schemas.openxmlformats.org/officeDocument/2006/relationships/image" Target="../media/image258.jpeg"/></Relationships>
</file>

<file path=ppt/slides/_rels/slide95.xml.rels><?xml version="1.0" encoding="UTF-8" standalone="yes"?>
<Relationships xmlns="http://schemas.openxmlformats.org/package/2006/relationships"><Relationship Id="rId2" Type="http://schemas.openxmlformats.org/officeDocument/2006/relationships/image" Target="../media/image259.jp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notesSlide" Target="../notesSlides/notesSlide94.xml"/><Relationship Id="rId1" Type="http://schemas.openxmlformats.org/officeDocument/2006/relationships/slideLayout" Target="../slideLayouts/slideLayout6.xml"/><Relationship Id="rId4" Type="http://schemas.openxmlformats.org/officeDocument/2006/relationships/image" Target="../media/image261.jpeg"/></Relationships>
</file>

<file path=ppt/slides/_rels/slide97.xml.rels><?xml version="1.0" encoding="UTF-8" standalone="yes"?>
<Relationships xmlns="http://schemas.openxmlformats.org/package/2006/relationships"><Relationship Id="rId3" Type="http://schemas.openxmlformats.org/officeDocument/2006/relationships/image" Target="../media/image262.jpeg"/><Relationship Id="rId2" Type="http://schemas.openxmlformats.org/officeDocument/2006/relationships/notesSlide" Target="../notesSlides/notesSlide95.xml"/><Relationship Id="rId1" Type="http://schemas.openxmlformats.org/officeDocument/2006/relationships/slideLayout" Target="../slideLayouts/slideLayout6.xml"/><Relationship Id="rId6" Type="http://schemas.openxmlformats.org/officeDocument/2006/relationships/image" Target="../media/image265.png"/><Relationship Id="rId5" Type="http://schemas.openxmlformats.org/officeDocument/2006/relationships/image" Target="../media/image264.jpeg"/><Relationship Id="rId4" Type="http://schemas.openxmlformats.org/officeDocument/2006/relationships/image" Target="../media/image263.jpeg"/></Relationships>
</file>

<file path=ppt/slides/_rels/slide98.xml.rels><?xml version="1.0" encoding="UTF-8" standalone="yes"?>
<Relationships xmlns="http://schemas.openxmlformats.org/package/2006/relationships"><Relationship Id="rId8" Type="http://schemas.openxmlformats.org/officeDocument/2006/relationships/image" Target="../media/image268.wmf"/><Relationship Id="rId3" Type="http://schemas.openxmlformats.org/officeDocument/2006/relationships/tags" Target="../tags/tag97.xml"/><Relationship Id="rId7" Type="http://schemas.openxmlformats.org/officeDocument/2006/relationships/image" Target="../media/image267.jpeg"/><Relationship Id="rId2" Type="http://schemas.openxmlformats.org/officeDocument/2006/relationships/tags" Target="../tags/tag96.xml"/><Relationship Id="rId1" Type="http://schemas.openxmlformats.org/officeDocument/2006/relationships/vmlDrawing" Target="../drawings/vmlDrawing9.vml"/><Relationship Id="rId6" Type="http://schemas.openxmlformats.org/officeDocument/2006/relationships/notesSlide" Target="../notesSlides/notesSlide96.xml"/><Relationship Id="rId5" Type="http://schemas.openxmlformats.org/officeDocument/2006/relationships/slideLayout" Target="../slideLayouts/slideLayout2.xml"/><Relationship Id="rId10" Type="http://schemas.openxmlformats.org/officeDocument/2006/relationships/image" Target="../media/image266.emf"/><Relationship Id="rId4" Type="http://schemas.openxmlformats.org/officeDocument/2006/relationships/tags" Target="../tags/tag98.xml"/><Relationship Id="rId9" Type="http://schemas.openxmlformats.org/officeDocument/2006/relationships/oleObject" Target="../embeddings/oleObject9.bin"/></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6.xml"/><Relationship Id="rId1" Type="http://schemas.openxmlformats.org/officeDocument/2006/relationships/tags" Target="../tags/tag99.xml"/><Relationship Id="rId6" Type="http://schemas.openxmlformats.org/officeDocument/2006/relationships/image" Target="../media/image271.png"/><Relationship Id="rId5" Type="http://schemas.openxmlformats.org/officeDocument/2006/relationships/image" Target="../media/image270.png"/><Relationship Id="rId4" Type="http://schemas.openxmlformats.org/officeDocument/2006/relationships/image" Target="../media/image26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1336623" y="728207"/>
            <a:ext cx="7772400" cy="1143000"/>
          </a:xfrm>
        </p:spPr>
        <p:txBody>
          <a:bodyPr/>
          <a:lstStyle/>
          <a:p>
            <a:r>
              <a:rPr lang="en-US" sz="4800" dirty="0">
                <a:solidFill>
                  <a:srgbClr val="006600"/>
                </a:solidFill>
              </a:rPr>
              <a:t>Home Pesticide Use</a:t>
            </a:r>
            <a:br>
              <a:rPr lang="en-US" sz="4800" dirty="0">
                <a:solidFill>
                  <a:srgbClr val="006600"/>
                </a:solidFill>
              </a:rPr>
            </a:br>
            <a:br>
              <a:rPr lang="en-US" sz="4800" dirty="0"/>
            </a:br>
            <a:r>
              <a:rPr lang="en-US" sz="4800" dirty="0"/>
              <a:t>                   Risks &amp; Benefits</a:t>
            </a:r>
            <a:endParaRPr lang="en-US" dirty="0"/>
          </a:p>
        </p:txBody>
      </p:sp>
      <p:sp>
        <p:nvSpPr>
          <p:cNvPr id="24579" name="Rectangle 3"/>
          <p:cNvSpPr>
            <a:spLocks noGrp="1" noChangeArrowheads="1"/>
          </p:cNvSpPr>
          <p:nvPr>
            <p:ph type="body" idx="1"/>
          </p:nvPr>
        </p:nvSpPr>
        <p:spPr>
          <a:xfrm>
            <a:off x="1371600" y="2449228"/>
            <a:ext cx="7772400" cy="4114800"/>
          </a:xfrm>
        </p:spPr>
        <p:txBody>
          <a:bodyPr/>
          <a:lstStyle/>
          <a:p>
            <a:r>
              <a:rPr lang="en-US" sz="3600" dirty="0"/>
              <a:t>John Pietroski</a:t>
            </a:r>
            <a:br>
              <a:rPr lang="en-US" sz="3600" dirty="0"/>
            </a:br>
            <a:r>
              <a:rPr lang="en-US" sz="3600" dirty="0"/>
              <a:t>Maine Board of Pesticides Control</a:t>
            </a:r>
            <a:br>
              <a:rPr lang="en-US" sz="3600" dirty="0"/>
            </a:br>
            <a:r>
              <a:rPr lang="en-US" sz="3600" dirty="0"/>
              <a:t>28 State House Station</a:t>
            </a:r>
            <a:br>
              <a:rPr lang="en-US" sz="3600" dirty="0"/>
            </a:br>
            <a:r>
              <a:rPr lang="en-US" sz="3600" dirty="0"/>
              <a:t>Augusta ME 04333-0028</a:t>
            </a:r>
            <a:br>
              <a:rPr lang="en-US" sz="3600" dirty="0"/>
            </a:br>
            <a:r>
              <a:rPr lang="en-US" sz="3600" dirty="0"/>
              <a:t>(207) 287-2731</a:t>
            </a:r>
            <a:br>
              <a:rPr lang="en-US" sz="3600" dirty="0"/>
            </a:br>
            <a:r>
              <a:rPr lang="en-US" sz="3600" dirty="0"/>
              <a:t>john.t.pietroski@maine.gov</a:t>
            </a:r>
          </a:p>
        </p:txBody>
      </p:sp>
      <p:pic>
        <p:nvPicPr>
          <p:cNvPr id="24580" name="Picture 7" descr="1018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929348"/>
            <a:ext cx="2348861" cy="158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8" descr="jblarv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1800" y="162547"/>
            <a:ext cx="1584327" cy="1636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2054" descr="BPCfinalcircl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56075" y="1599409"/>
            <a:ext cx="1490328" cy="1507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2CBABCDD-C9E5-4D5C-ABB3-B1EEC97D72A4}"/>
              </a:ext>
            </a:extLst>
          </p:cNvPr>
          <p:cNvSpPr txBox="1"/>
          <p:nvPr/>
        </p:nvSpPr>
        <p:spPr>
          <a:xfrm>
            <a:off x="8313135" y="4038600"/>
            <a:ext cx="3576208" cy="1569660"/>
          </a:xfrm>
          <a:prstGeom prst="rect">
            <a:avLst/>
          </a:prstGeom>
          <a:noFill/>
          <a:ln w="19050">
            <a:solidFill>
              <a:schemeClr val="tx1"/>
            </a:solidFill>
          </a:ln>
        </p:spPr>
        <p:txBody>
          <a:bodyPr wrap="square" rtlCol="0">
            <a:spAutoFit/>
          </a:bodyPr>
          <a:lstStyle/>
          <a:p>
            <a:pPr algn="ctr"/>
            <a:r>
              <a:rPr lang="en-US" b="1" dirty="0">
                <a:solidFill>
                  <a:srgbClr val="006600"/>
                </a:solidFill>
              </a:rPr>
              <a:t>University of Maine</a:t>
            </a:r>
          </a:p>
          <a:p>
            <a:pPr algn="ctr"/>
            <a:r>
              <a:rPr lang="en-US" b="1" dirty="0">
                <a:solidFill>
                  <a:srgbClr val="006600"/>
                </a:solidFill>
              </a:rPr>
              <a:t>Cooperative Extension</a:t>
            </a:r>
          </a:p>
          <a:p>
            <a:pPr algn="ctr"/>
            <a:r>
              <a:rPr lang="en-US" b="1" dirty="0">
                <a:solidFill>
                  <a:srgbClr val="006600"/>
                </a:solidFill>
              </a:rPr>
              <a:t>August 27, 2019</a:t>
            </a:r>
          </a:p>
          <a:p>
            <a:pPr algn="ctr"/>
            <a:r>
              <a:rPr lang="en-US" b="1" dirty="0">
                <a:solidFill>
                  <a:srgbClr val="006600"/>
                </a:solidFill>
              </a:rPr>
              <a:t>Master Gardener</a:t>
            </a: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39666"/>
            <a:ext cx="3124200" cy="681650"/>
          </a:xfrm>
        </p:spPr>
        <p:txBody>
          <a:bodyPr/>
          <a:lstStyle/>
          <a:p>
            <a:pPr algn="ctr"/>
            <a:r>
              <a:rPr lang="en-US" sz="3600" dirty="0">
                <a:solidFill>
                  <a:srgbClr val="006600"/>
                </a:solidFill>
              </a:rPr>
              <a:t>What is a pest?</a:t>
            </a:r>
          </a:p>
        </p:txBody>
      </p:sp>
      <p:sp>
        <p:nvSpPr>
          <p:cNvPr id="3" name="Content Placeholder 2"/>
          <p:cNvSpPr>
            <a:spLocks noGrp="1"/>
          </p:cNvSpPr>
          <p:nvPr>
            <p:ph idx="1"/>
          </p:nvPr>
        </p:nvSpPr>
        <p:spPr>
          <a:xfrm>
            <a:off x="2445911" y="762000"/>
            <a:ext cx="3871178" cy="5715000"/>
          </a:xfrm>
        </p:spPr>
        <p:txBody>
          <a:bodyPr/>
          <a:lstStyle/>
          <a:p>
            <a:r>
              <a:rPr lang="en-US" sz="2000" dirty="0"/>
              <a:t>Bacteria, viruses  (germs)</a:t>
            </a:r>
          </a:p>
          <a:p>
            <a:endParaRPr lang="en-US" sz="2000" dirty="0"/>
          </a:p>
          <a:p>
            <a:endParaRPr lang="en-US" sz="2000" dirty="0"/>
          </a:p>
          <a:p>
            <a:r>
              <a:rPr lang="en-US" sz="2000" dirty="0"/>
              <a:t>Fungi, plant diseases</a:t>
            </a:r>
          </a:p>
          <a:p>
            <a:endParaRPr lang="en-US" sz="2000" dirty="0"/>
          </a:p>
          <a:p>
            <a:endParaRPr lang="en-US" sz="2000" dirty="0"/>
          </a:p>
          <a:p>
            <a:r>
              <a:rPr lang="en-US" sz="2000" dirty="0"/>
              <a:t>Weeds</a:t>
            </a:r>
          </a:p>
          <a:p>
            <a:endParaRPr lang="en-US" sz="2000" dirty="0"/>
          </a:p>
          <a:p>
            <a:endParaRPr lang="en-US" sz="2000" dirty="0"/>
          </a:p>
          <a:p>
            <a:r>
              <a:rPr lang="en-US" sz="2000" dirty="0"/>
              <a:t>Insects, mites, etc.</a:t>
            </a:r>
          </a:p>
          <a:p>
            <a:endParaRPr lang="en-US" sz="2000" dirty="0"/>
          </a:p>
          <a:p>
            <a:r>
              <a:rPr lang="en-US" sz="2000" dirty="0"/>
              <a:t>Vertebrates</a:t>
            </a:r>
          </a:p>
          <a:p>
            <a:pPr marL="0" indent="0">
              <a:buNone/>
            </a:pPr>
            <a:endParaRPr lang="en-US" sz="2000" dirty="0"/>
          </a:p>
        </p:txBody>
      </p:sp>
      <p:pic>
        <p:nvPicPr>
          <p:cNvPr id="51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35616" y="77683"/>
            <a:ext cx="1671212" cy="1226115"/>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83543" y="4034206"/>
            <a:ext cx="1706095" cy="1134627"/>
          </a:xfrm>
          <a:prstGeom prst="rect">
            <a:avLst/>
          </a:prstGeom>
          <a:noFill/>
          <a:ln w="28575">
            <a:solidFill>
              <a:srgbClr val="00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52958" y="5715858"/>
            <a:ext cx="1428510" cy="1037846"/>
          </a:xfrm>
          <a:prstGeom prst="rect">
            <a:avLst/>
          </a:prstGeom>
          <a:noFill/>
          <a:ln w="28575">
            <a:solidFill>
              <a:srgbClr val="00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0" name="Picture 4" descr="Image result for pictures of maine potato leaf blight">
            <a:extLst>
              <a:ext uri="{FF2B5EF4-FFF2-40B4-BE49-F238E27FC236}">
                <a16:creationId xmlns:a16="http://schemas.microsoft.com/office/drawing/2014/main" id="{49C291C0-5785-4553-BFAB-27178A0EEB1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60469" y="1434494"/>
            <a:ext cx="1671211" cy="1133689"/>
          </a:xfrm>
          <a:prstGeom prst="rect">
            <a:avLst/>
          </a:prstGeom>
          <a:noFill/>
          <a:ln w="28575">
            <a:solidFill>
              <a:srgbClr val="006600"/>
            </a:solidFill>
          </a:ln>
          <a:extLst>
            <a:ext uri="{909E8E84-426E-40DD-AFC4-6F175D3DCCD1}">
              <a14:hiddenFill xmlns:a14="http://schemas.microsoft.com/office/drawing/2010/main">
                <a:solidFill>
                  <a:srgbClr val="FFFFFF"/>
                </a:solidFill>
              </a14:hiddenFill>
            </a:ext>
          </a:extLst>
        </p:spPr>
      </p:pic>
      <p:pic>
        <p:nvPicPr>
          <p:cNvPr id="19462" name="Picture 6" descr="Image result for pictures of virginia creeper">
            <a:extLst>
              <a:ext uri="{FF2B5EF4-FFF2-40B4-BE49-F238E27FC236}">
                <a16:creationId xmlns:a16="http://schemas.microsoft.com/office/drawing/2014/main" id="{867C7376-ABE4-4105-8B86-D51DB05D465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60469" y="2698608"/>
            <a:ext cx="1706096" cy="1211965"/>
          </a:xfrm>
          <a:prstGeom prst="rect">
            <a:avLst/>
          </a:prstGeom>
          <a:noFill/>
          <a:ln w="28575">
            <a:solidFill>
              <a:srgbClr val="006600"/>
            </a:solid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E1AF2F5-8077-4978-98F0-AD90B757DBA9}"/>
              </a:ext>
            </a:extLst>
          </p:cNvPr>
          <p:cNvSpPr txBox="1"/>
          <p:nvPr/>
        </p:nvSpPr>
        <p:spPr>
          <a:xfrm>
            <a:off x="8980705" y="531167"/>
            <a:ext cx="1447800" cy="461665"/>
          </a:xfrm>
          <a:prstGeom prst="rect">
            <a:avLst/>
          </a:prstGeom>
          <a:noFill/>
        </p:spPr>
        <p:txBody>
          <a:bodyPr wrap="square" rtlCol="0">
            <a:spAutoFit/>
          </a:bodyPr>
          <a:lstStyle/>
          <a:p>
            <a:pPr algn="ctr"/>
            <a:r>
              <a:rPr lang="en-US" dirty="0">
                <a:solidFill>
                  <a:srgbClr val="FF0000"/>
                </a:solidFill>
              </a:rPr>
              <a:t>E-Coli</a:t>
            </a:r>
          </a:p>
        </p:txBody>
      </p:sp>
      <p:sp>
        <p:nvSpPr>
          <p:cNvPr id="14" name="TextBox 13">
            <a:extLst>
              <a:ext uri="{FF2B5EF4-FFF2-40B4-BE49-F238E27FC236}">
                <a16:creationId xmlns:a16="http://schemas.microsoft.com/office/drawing/2014/main" id="{2B388B65-7A97-4515-9658-9C1120932006}"/>
              </a:ext>
            </a:extLst>
          </p:cNvPr>
          <p:cNvSpPr txBox="1"/>
          <p:nvPr/>
        </p:nvSpPr>
        <p:spPr>
          <a:xfrm>
            <a:off x="8834553" y="1596969"/>
            <a:ext cx="1740104" cy="830997"/>
          </a:xfrm>
          <a:prstGeom prst="rect">
            <a:avLst/>
          </a:prstGeom>
          <a:noFill/>
        </p:spPr>
        <p:txBody>
          <a:bodyPr wrap="square" rtlCol="0">
            <a:spAutoFit/>
          </a:bodyPr>
          <a:lstStyle/>
          <a:p>
            <a:pPr algn="ctr"/>
            <a:r>
              <a:rPr lang="en-US" dirty="0">
                <a:solidFill>
                  <a:srgbClr val="FF0000"/>
                </a:solidFill>
              </a:rPr>
              <a:t>Potato Blight</a:t>
            </a:r>
          </a:p>
        </p:txBody>
      </p:sp>
      <p:sp>
        <p:nvSpPr>
          <p:cNvPr id="15" name="TextBox 14">
            <a:extLst>
              <a:ext uri="{FF2B5EF4-FFF2-40B4-BE49-F238E27FC236}">
                <a16:creationId xmlns:a16="http://schemas.microsoft.com/office/drawing/2014/main" id="{770BD6B0-B510-45AC-83B8-12B8EAAC442F}"/>
              </a:ext>
            </a:extLst>
          </p:cNvPr>
          <p:cNvSpPr txBox="1"/>
          <p:nvPr/>
        </p:nvSpPr>
        <p:spPr>
          <a:xfrm>
            <a:off x="8755822" y="2930915"/>
            <a:ext cx="1897566" cy="830997"/>
          </a:xfrm>
          <a:prstGeom prst="rect">
            <a:avLst/>
          </a:prstGeom>
          <a:noFill/>
        </p:spPr>
        <p:txBody>
          <a:bodyPr wrap="square" rtlCol="0">
            <a:spAutoFit/>
          </a:bodyPr>
          <a:lstStyle/>
          <a:p>
            <a:pPr algn="ctr"/>
            <a:r>
              <a:rPr lang="en-US" dirty="0">
                <a:solidFill>
                  <a:srgbClr val="FF0000"/>
                </a:solidFill>
              </a:rPr>
              <a:t>Virginia Creeper </a:t>
            </a:r>
          </a:p>
        </p:txBody>
      </p:sp>
      <p:sp>
        <p:nvSpPr>
          <p:cNvPr id="16" name="TextBox 15">
            <a:extLst>
              <a:ext uri="{FF2B5EF4-FFF2-40B4-BE49-F238E27FC236}">
                <a16:creationId xmlns:a16="http://schemas.microsoft.com/office/drawing/2014/main" id="{8F44CFAC-1EF8-4EAC-8924-7690E3A9A24B}"/>
              </a:ext>
            </a:extLst>
          </p:cNvPr>
          <p:cNvSpPr txBox="1"/>
          <p:nvPr/>
        </p:nvSpPr>
        <p:spPr>
          <a:xfrm>
            <a:off x="8846772" y="4090527"/>
            <a:ext cx="1706095" cy="830997"/>
          </a:xfrm>
          <a:prstGeom prst="rect">
            <a:avLst/>
          </a:prstGeom>
          <a:noFill/>
        </p:spPr>
        <p:txBody>
          <a:bodyPr wrap="square" rtlCol="0">
            <a:spAutoFit/>
          </a:bodyPr>
          <a:lstStyle/>
          <a:p>
            <a:pPr algn="ctr"/>
            <a:r>
              <a:rPr lang="en-US" dirty="0">
                <a:solidFill>
                  <a:srgbClr val="FF0000"/>
                </a:solidFill>
              </a:rPr>
              <a:t>Potato Beetle </a:t>
            </a:r>
          </a:p>
        </p:txBody>
      </p:sp>
      <p:sp>
        <p:nvSpPr>
          <p:cNvPr id="17" name="TextBox 16">
            <a:extLst>
              <a:ext uri="{FF2B5EF4-FFF2-40B4-BE49-F238E27FC236}">
                <a16:creationId xmlns:a16="http://schemas.microsoft.com/office/drawing/2014/main" id="{49BF99ED-ADC6-4FBB-9EC8-38CED222256D}"/>
              </a:ext>
            </a:extLst>
          </p:cNvPr>
          <p:cNvSpPr txBox="1"/>
          <p:nvPr/>
        </p:nvSpPr>
        <p:spPr>
          <a:xfrm>
            <a:off x="4456259" y="5280509"/>
            <a:ext cx="1305013" cy="461665"/>
          </a:xfrm>
          <a:prstGeom prst="rect">
            <a:avLst/>
          </a:prstGeom>
          <a:noFill/>
        </p:spPr>
        <p:txBody>
          <a:bodyPr wrap="square" rtlCol="0">
            <a:spAutoFit/>
          </a:bodyPr>
          <a:lstStyle/>
          <a:p>
            <a:pPr algn="ctr"/>
            <a:r>
              <a:rPr lang="en-US" dirty="0">
                <a:solidFill>
                  <a:srgbClr val="FF0000"/>
                </a:solidFill>
              </a:rPr>
              <a:t>Starling </a:t>
            </a:r>
          </a:p>
        </p:txBody>
      </p:sp>
      <p:pic>
        <p:nvPicPr>
          <p:cNvPr id="18" name="Picture 7">
            <a:extLst>
              <a:ext uri="{FF2B5EF4-FFF2-40B4-BE49-F238E27FC236}">
                <a16:creationId xmlns:a16="http://schemas.microsoft.com/office/drawing/2014/main" id="{B11079BD-53F1-4168-9309-A62F7E181999}"/>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14485" r="9005" b="16584"/>
          <a:stretch/>
        </p:blipFill>
        <p:spPr bwMode="auto">
          <a:xfrm>
            <a:off x="2667000" y="5715251"/>
            <a:ext cx="1524000" cy="1020033"/>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a:extLst>
              <a:ext uri="{FF2B5EF4-FFF2-40B4-BE49-F238E27FC236}">
                <a16:creationId xmlns:a16="http://schemas.microsoft.com/office/drawing/2014/main" id="{ECCFEDA2-FE40-4186-9DAC-3202008C3F11}"/>
              </a:ext>
            </a:extLst>
          </p:cNvPr>
          <p:cNvSpPr txBox="1"/>
          <p:nvPr/>
        </p:nvSpPr>
        <p:spPr>
          <a:xfrm>
            <a:off x="2600350" y="5305744"/>
            <a:ext cx="1766282" cy="461665"/>
          </a:xfrm>
          <a:prstGeom prst="rect">
            <a:avLst/>
          </a:prstGeom>
          <a:noFill/>
        </p:spPr>
        <p:txBody>
          <a:bodyPr wrap="square" rtlCol="0">
            <a:spAutoFit/>
          </a:bodyPr>
          <a:lstStyle/>
          <a:p>
            <a:pPr algn="ctr"/>
            <a:r>
              <a:rPr lang="en-US" dirty="0">
                <a:solidFill>
                  <a:srgbClr val="FF0000"/>
                </a:solidFill>
              </a:rPr>
              <a:t>White Tail</a:t>
            </a:r>
          </a:p>
        </p:txBody>
      </p:sp>
      <p:pic>
        <p:nvPicPr>
          <p:cNvPr id="20" name="Picture 6" descr="Image result for pictures field mice">
            <a:extLst>
              <a:ext uri="{FF2B5EF4-FFF2-40B4-BE49-F238E27FC236}">
                <a16:creationId xmlns:a16="http://schemas.microsoft.com/office/drawing/2014/main" id="{E7C5A639-67FF-4951-A09F-35064925318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36579" y="5716636"/>
            <a:ext cx="1501100" cy="1037069"/>
          </a:xfrm>
          <a:prstGeom prst="rect">
            <a:avLst/>
          </a:prstGeom>
          <a:noFill/>
          <a:ln w="28575">
            <a:solidFill>
              <a:srgbClr val="006600"/>
            </a:solidFill>
          </a:ln>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84672547-C0CB-4748-9CA2-79AC80C04F72}"/>
              </a:ext>
            </a:extLst>
          </p:cNvPr>
          <p:cNvSpPr txBox="1"/>
          <p:nvPr/>
        </p:nvSpPr>
        <p:spPr>
          <a:xfrm>
            <a:off x="6170433" y="5281204"/>
            <a:ext cx="1121884" cy="461665"/>
          </a:xfrm>
          <a:prstGeom prst="rect">
            <a:avLst/>
          </a:prstGeom>
          <a:noFill/>
        </p:spPr>
        <p:txBody>
          <a:bodyPr wrap="square" rtlCol="0">
            <a:spAutoFit/>
          </a:bodyPr>
          <a:lstStyle/>
          <a:p>
            <a:pPr algn="ctr"/>
            <a:r>
              <a:rPr lang="en-US" dirty="0">
                <a:solidFill>
                  <a:srgbClr val="FF0000"/>
                </a:solidFill>
              </a:rPr>
              <a:t>Mice </a:t>
            </a:r>
          </a:p>
        </p:txBody>
      </p:sp>
      <p:pic>
        <p:nvPicPr>
          <p:cNvPr id="22" name="Picture 4" descr="Image result for pictures squirrel">
            <a:extLst>
              <a:ext uri="{FF2B5EF4-FFF2-40B4-BE49-F238E27FC236}">
                <a16:creationId xmlns:a16="http://schemas.microsoft.com/office/drawing/2014/main" id="{41BC6A66-BB17-450B-938C-B9BE13382E8F}"/>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592791" y="5719622"/>
            <a:ext cx="1430771" cy="1056877"/>
          </a:xfrm>
          <a:prstGeom prst="rect">
            <a:avLst/>
          </a:prstGeom>
          <a:noFill/>
          <a:ln w="28575">
            <a:solidFill>
              <a:srgbClr val="006600"/>
            </a:solidFill>
          </a:ln>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79E6757A-7FC1-45A2-BF16-EC21B2B267F7}"/>
              </a:ext>
            </a:extLst>
          </p:cNvPr>
          <p:cNvSpPr txBox="1"/>
          <p:nvPr/>
        </p:nvSpPr>
        <p:spPr>
          <a:xfrm>
            <a:off x="7560597" y="5280509"/>
            <a:ext cx="1426684" cy="461665"/>
          </a:xfrm>
          <a:prstGeom prst="rect">
            <a:avLst/>
          </a:prstGeom>
          <a:noFill/>
        </p:spPr>
        <p:txBody>
          <a:bodyPr wrap="square" rtlCol="0">
            <a:spAutoFit/>
          </a:bodyPr>
          <a:lstStyle/>
          <a:p>
            <a:pPr algn="ctr"/>
            <a:r>
              <a:rPr lang="en-US" dirty="0">
                <a:solidFill>
                  <a:srgbClr val="FF0000"/>
                </a:solidFill>
              </a:rPr>
              <a:t>Squirrels </a:t>
            </a:r>
          </a:p>
        </p:txBody>
      </p:sp>
      <p:pic>
        <p:nvPicPr>
          <p:cNvPr id="24" name="Picture 2" descr="Image result for pictures skunks">
            <a:extLst>
              <a:ext uri="{FF2B5EF4-FFF2-40B4-BE49-F238E27FC236}">
                <a16:creationId xmlns:a16="http://schemas.microsoft.com/office/drawing/2014/main" id="{A002A06B-115A-48BD-8C74-453EDBDD58F6}"/>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135254" y="5733016"/>
            <a:ext cx="1456547" cy="1036138"/>
          </a:xfrm>
          <a:prstGeom prst="rect">
            <a:avLst/>
          </a:prstGeom>
          <a:noFill/>
          <a:ln w="28575">
            <a:solidFill>
              <a:srgbClr val="006600"/>
            </a:solidFill>
          </a:ln>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0ED19B1C-7899-417D-A407-B2BFAF6832FB}"/>
              </a:ext>
            </a:extLst>
          </p:cNvPr>
          <p:cNvSpPr txBox="1"/>
          <p:nvPr/>
        </p:nvSpPr>
        <p:spPr>
          <a:xfrm>
            <a:off x="9215553" y="5280509"/>
            <a:ext cx="1212952" cy="461665"/>
          </a:xfrm>
          <a:prstGeom prst="rect">
            <a:avLst/>
          </a:prstGeom>
          <a:noFill/>
        </p:spPr>
        <p:txBody>
          <a:bodyPr wrap="square" rtlCol="0">
            <a:spAutoFit/>
          </a:bodyPr>
          <a:lstStyle/>
          <a:p>
            <a:pPr algn="ctr"/>
            <a:r>
              <a:rPr lang="en-US" dirty="0">
                <a:solidFill>
                  <a:srgbClr val="FF0000"/>
                </a:solidFill>
              </a:rPr>
              <a:t>Skunks</a:t>
            </a:r>
          </a:p>
        </p:txBody>
      </p:sp>
    </p:spTree>
    <p:custDataLst>
      <p:tags r:id="rId1"/>
    </p:custDataLst>
    <p:extLst>
      <p:ext uri="{BB962C8B-B14F-4D97-AF65-F5344CB8AC3E}">
        <p14:creationId xmlns:p14="http://schemas.microsoft.com/office/powerpoint/2010/main" val="126678719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2667001" y="19455"/>
            <a:ext cx="6142037" cy="1143000"/>
          </a:xfrm>
        </p:spPr>
        <p:txBody>
          <a:bodyPr/>
          <a:lstStyle/>
          <a:p>
            <a:r>
              <a:rPr lang="en-US" dirty="0"/>
              <a:t>We love the good “bugs!”</a:t>
            </a:r>
          </a:p>
        </p:txBody>
      </p:sp>
      <p:grpSp>
        <p:nvGrpSpPr>
          <p:cNvPr id="99331" name="Group 10"/>
          <p:cNvGrpSpPr>
            <a:grpSpLocks/>
          </p:cNvGrpSpPr>
          <p:nvPr/>
        </p:nvGrpSpPr>
        <p:grpSpPr bwMode="auto">
          <a:xfrm>
            <a:off x="2692940" y="1371601"/>
            <a:ext cx="7239000" cy="4572005"/>
            <a:chOff x="672" y="960"/>
            <a:chExt cx="4884" cy="3120"/>
          </a:xfrm>
        </p:grpSpPr>
        <p:sp>
          <p:nvSpPr>
            <p:cNvPr id="99332" name="Text Box 4"/>
            <p:cNvSpPr txBox="1">
              <a:spLocks noChangeArrowheads="1"/>
            </p:cNvSpPr>
            <p:nvPr/>
          </p:nvSpPr>
          <p:spPr bwMode="auto">
            <a:xfrm>
              <a:off x="3744" y="1296"/>
              <a:ext cx="1442" cy="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200" dirty="0">
                  <a:solidFill>
                    <a:schemeClr val="bg1"/>
                  </a:solidFill>
                </a:rPr>
                <a:t>Photo Courtesy Vincent Hickey</a:t>
              </a:r>
            </a:p>
          </p:txBody>
        </p:sp>
        <p:pic>
          <p:nvPicPr>
            <p:cNvPr id="9933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6" y="960"/>
              <a:ext cx="2340" cy="3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334" name="Picture 6" descr="IMG_845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2" y="1152"/>
              <a:ext cx="2544" cy="2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5" name="Line 7"/>
            <p:cNvSpPr>
              <a:spLocks noChangeShapeType="1"/>
            </p:cNvSpPr>
            <p:nvPr/>
          </p:nvSpPr>
          <p:spPr bwMode="auto">
            <a:xfrm flipV="1">
              <a:off x="720" y="3408"/>
              <a:ext cx="1152" cy="480"/>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99336" name="Line 8"/>
            <p:cNvSpPr>
              <a:spLocks noChangeShapeType="1"/>
            </p:cNvSpPr>
            <p:nvPr/>
          </p:nvSpPr>
          <p:spPr bwMode="auto">
            <a:xfrm flipV="1">
              <a:off x="1392" y="3552"/>
              <a:ext cx="1152" cy="480"/>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99337" name="Line 9"/>
            <p:cNvSpPr>
              <a:spLocks noChangeShapeType="1"/>
            </p:cNvSpPr>
            <p:nvPr/>
          </p:nvSpPr>
          <p:spPr bwMode="auto">
            <a:xfrm flipV="1">
              <a:off x="3120" y="2448"/>
              <a:ext cx="1152" cy="480"/>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spTree>
    <p:custDataLst>
      <p:tags r:id="rId1"/>
    </p:custData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PQuestion"/>
          <p:cNvSpPr>
            <a:spLocks noGrp="1" noChangeArrowheads="1"/>
          </p:cNvSpPr>
          <p:nvPr>
            <p:ph type="title"/>
          </p:nvPr>
        </p:nvSpPr>
        <p:spPr>
          <a:xfrm>
            <a:off x="2590800" y="274638"/>
            <a:ext cx="7162800" cy="1143000"/>
          </a:xfrm>
        </p:spPr>
        <p:txBody>
          <a:bodyPr/>
          <a:lstStyle/>
          <a:p>
            <a:r>
              <a:rPr lang="en-US" sz="4000" dirty="0"/>
              <a:t>Welcome or Unwelcome?</a:t>
            </a:r>
          </a:p>
        </p:txBody>
      </p:sp>
      <p:pic>
        <p:nvPicPr>
          <p:cNvPr id="100355" name="Picture 6" descr="Ladybug larv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62200" y="3276601"/>
            <a:ext cx="4343400" cy="324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6" name="Picture 7" descr="Sa_lady-beetle-larv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05600" y="1752601"/>
            <a:ext cx="3962400" cy="318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7" name="TPAnswers"/>
          <p:cNvSpPr>
            <a:spLocks noGrp="1" noChangeArrowheads="1"/>
          </p:cNvSpPr>
          <p:nvPr>
            <p:ph type="body" idx="1"/>
            <p:custDataLst>
              <p:tags r:id="rId3"/>
            </p:custDataLst>
          </p:nvPr>
        </p:nvSpPr>
        <p:spPr>
          <a:xfrm>
            <a:off x="2514600" y="1600200"/>
            <a:ext cx="3200400" cy="1295400"/>
          </a:xfrm>
        </p:spPr>
        <p:txBody>
          <a:bodyPr/>
          <a:lstStyle/>
          <a:p>
            <a:pPr marL="609600" indent="-609600">
              <a:buFont typeface="Monotype Sorts" pitchFamily="2" charset="2"/>
              <a:buAutoNum type="arabicPeriod"/>
            </a:pPr>
            <a:r>
              <a:rPr lang="en-US" dirty="0"/>
              <a:t>Welcome</a:t>
            </a:r>
          </a:p>
          <a:p>
            <a:pPr marL="609600" indent="-609600">
              <a:buFont typeface="Monotype Sorts" pitchFamily="2" charset="2"/>
              <a:buAutoNum type="arabicPeriod"/>
            </a:pPr>
            <a:r>
              <a:rPr lang="en-US" dirty="0"/>
              <a:t>Unwelcome</a:t>
            </a:r>
          </a:p>
        </p:txBody>
      </p:sp>
      <p:graphicFrame>
        <p:nvGraphicFramePr>
          <p:cNvPr id="471043" name="TPChart"/>
          <p:cNvGraphicFramePr>
            <a:graphicFrameLocks noChangeAspect="1"/>
          </p:cNvGraphicFramePr>
          <p:nvPr>
            <p:custDataLst>
              <p:tags r:id="rId4"/>
            </p:custDataLst>
            <p:extLst>
              <p:ext uri="{D42A27DB-BD31-4B8C-83A1-F6EECF244321}">
                <p14:modId xmlns:p14="http://schemas.microsoft.com/office/powerpoint/2010/main" val="1366740407"/>
              </p:ext>
            </p:extLst>
          </p:nvPr>
        </p:nvGraphicFramePr>
        <p:xfrm>
          <a:off x="6477000" y="2151064"/>
          <a:ext cx="4586288" cy="5159375"/>
        </p:xfrm>
        <a:graphic>
          <a:graphicData uri="http://schemas.openxmlformats.org/presentationml/2006/ole">
            <mc:AlternateContent xmlns:mc="http://schemas.openxmlformats.org/markup-compatibility/2006">
              <mc:Choice xmlns:v="urn:schemas-microsoft-com:vml" Requires="v">
                <p:oleObj spid="_x0000_s10245" name="Chart" r:id="rId9" imgW="5715000" imgH="6429642" progId="MSGraph.Chart.8">
                  <p:embed followColorScheme="full"/>
                </p:oleObj>
              </mc:Choice>
              <mc:Fallback>
                <p:oleObj name="Chart" r:id="rId9" imgW="5715000" imgH="6429642" progId="MSGraph.Chart.8">
                  <p:embed followColorScheme="full"/>
                  <p:pic>
                    <p:nvPicPr>
                      <p:cNvPr id="471043" name="TPChart"/>
                      <p:cNvPicPr>
                        <a:picLocks noChangeAspect="1" noChangeArrowheads="1"/>
                      </p:cNvPicPr>
                      <p:nvPr/>
                    </p:nvPicPr>
                    <p:blipFill>
                      <a:blip r:embed="rId10"/>
                      <a:srcRect/>
                      <a:stretch>
                        <a:fillRect/>
                      </a:stretch>
                    </p:blipFill>
                    <p:spPr bwMode="auto">
                      <a:xfrm>
                        <a:off x="6477000" y="2151064"/>
                        <a:ext cx="4586288" cy="5159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710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repeatDur="0" restart="never" fill="hold" grpId="0" nodeType="clickEffect">
                                  <p:stCondLst>
                                    <p:cond delay="0"/>
                                  </p:stCondLst>
                                  <p:childTnLst>
                                    <p:set>
                                      <p:cBhvr>
                                        <p:cTn id="10" dur="1" fill="hold">
                                          <p:stCondLst>
                                            <p:cond delay="0"/>
                                          </p:stCondLst>
                                        </p:cTn>
                                        <p:tgtEl>
                                          <p:spTgt spid="4710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71043" grpId="0"/>
      <p:bldOleChart spid="471043" grpId="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2786975" y="304800"/>
            <a:ext cx="4770437" cy="1143000"/>
          </a:xfrm>
        </p:spPr>
        <p:txBody>
          <a:bodyPr/>
          <a:lstStyle/>
          <a:p>
            <a:r>
              <a:rPr lang="en-US" dirty="0"/>
              <a:t>Good bug in action</a:t>
            </a:r>
          </a:p>
        </p:txBody>
      </p:sp>
      <p:pic>
        <p:nvPicPr>
          <p:cNvPr id="101379" name="Picture 4" descr="seven-spotted_lady_beetle_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1752600"/>
            <a:ext cx="63246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PQuestion"/>
          <p:cNvSpPr>
            <a:spLocks noGrp="1" noChangeArrowheads="1"/>
          </p:cNvSpPr>
          <p:nvPr>
            <p:ph type="title"/>
          </p:nvPr>
        </p:nvSpPr>
        <p:spPr>
          <a:xfrm>
            <a:off x="2590800" y="274638"/>
            <a:ext cx="7162800" cy="1143000"/>
          </a:xfrm>
        </p:spPr>
        <p:txBody>
          <a:bodyPr/>
          <a:lstStyle/>
          <a:p>
            <a:r>
              <a:rPr lang="en-US" sz="4000" dirty="0"/>
              <a:t>Welcome or Unwelcome?</a:t>
            </a:r>
          </a:p>
        </p:txBody>
      </p:sp>
      <p:graphicFrame>
        <p:nvGraphicFramePr>
          <p:cNvPr id="472067" name="TPChart"/>
          <p:cNvGraphicFramePr>
            <a:graphicFrameLocks noChangeAspect="1"/>
          </p:cNvGraphicFramePr>
          <p:nvPr>
            <p:custDataLst>
              <p:tags r:id="rId3"/>
            </p:custDataLst>
            <p:extLst>
              <p:ext uri="{D42A27DB-BD31-4B8C-83A1-F6EECF244321}">
                <p14:modId xmlns:p14="http://schemas.microsoft.com/office/powerpoint/2010/main" val="546813292"/>
              </p:ext>
            </p:extLst>
          </p:nvPr>
        </p:nvGraphicFramePr>
        <p:xfrm>
          <a:off x="6477000" y="2151064"/>
          <a:ext cx="4586288" cy="5159375"/>
        </p:xfrm>
        <a:graphic>
          <a:graphicData uri="http://schemas.openxmlformats.org/presentationml/2006/ole">
            <mc:AlternateContent xmlns:mc="http://schemas.openxmlformats.org/markup-compatibility/2006">
              <mc:Choice xmlns:v="urn:schemas-microsoft-com:vml" Requires="v">
                <p:oleObj spid="_x0000_s11269" name="Chart" r:id="rId7" imgW="5715000" imgH="6429642" progId="MSGraph.Chart.8">
                  <p:embed followColorScheme="full"/>
                </p:oleObj>
              </mc:Choice>
              <mc:Fallback>
                <p:oleObj name="Chart" r:id="rId7" imgW="5715000" imgH="6429642" progId="MSGraph.Chart.8">
                  <p:embed followColorScheme="full"/>
                  <p:pic>
                    <p:nvPicPr>
                      <p:cNvPr id="472067" name="TPChart"/>
                      <p:cNvPicPr>
                        <a:picLocks noChangeAspect="1" noChangeArrowheads="1"/>
                      </p:cNvPicPr>
                      <p:nvPr/>
                    </p:nvPicPr>
                    <p:blipFill>
                      <a:blip r:embed="rId8"/>
                      <a:srcRect/>
                      <a:stretch>
                        <a:fillRect/>
                      </a:stretch>
                    </p:blipFill>
                    <p:spPr bwMode="auto">
                      <a:xfrm>
                        <a:off x="6477000" y="2151064"/>
                        <a:ext cx="4586288" cy="5159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02406" name="Picture 3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67001" y="3078162"/>
            <a:ext cx="4505325" cy="299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04" name="TPAnswers"/>
          <p:cNvSpPr>
            <a:spLocks noGrp="1" noChangeArrowheads="1"/>
          </p:cNvSpPr>
          <p:nvPr>
            <p:ph type="body" idx="1"/>
            <p:custDataLst>
              <p:tags r:id="rId4"/>
            </p:custDataLst>
          </p:nvPr>
        </p:nvSpPr>
        <p:spPr>
          <a:xfrm>
            <a:off x="2514600" y="1600200"/>
            <a:ext cx="3048000" cy="1295400"/>
          </a:xfrm>
        </p:spPr>
        <p:txBody>
          <a:bodyPr>
            <a:noAutofit/>
          </a:bodyPr>
          <a:lstStyle/>
          <a:p>
            <a:pPr marL="609600" indent="-609600">
              <a:spcAft>
                <a:spcPts val="0"/>
              </a:spcAft>
              <a:buFont typeface="Monotype Sorts" pitchFamily="2" charset="2"/>
              <a:buAutoNum type="arabicPeriod"/>
            </a:pPr>
            <a:r>
              <a:rPr lang="en-US" dirty="0"/>
              <a:t>Welcome</a:t>
            </a:r>
          </a:p>
          <a:p>
            <a:pPr marL="609600" indent="-609600">
              <a:spcAft>
                <a:spcPts val="0"/>
              </a:spcAft>
              <a:buFont typeface="Monotype Sorts" pitchFamily="2" charset="2"/>
              <a:buAutoNum type="arabicPeriod"/>
            </a:pPr>
            <a:r>
              <a:rPr lang="en-US" dirty="0"/>
              <a:t>Unwelcome</a:t>
            </a: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20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72067"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2895600" y="228600"/>
            <a:ext cx="7162800" cy="990600"/>
          </a:xfrm>
        </p:spPr>
        <p:txBody>
          <a:bodyPr/>
          <a:lstStyle/>
          <a:p>
            <a:r>
              <a:rPr lang="en-US" dirty="0"/>
              <a:t>Flower fly larvae eat aphids!</a:t>
            </a:r>
          </a:p>
        </p:txBody>
      </p:sp>
      <p:sp>
        <p:nvSpPr>
          <p:cNvPr id="103427" name="Rectangle 5"/>
          <p:cNvSpPr>
            <a:spLocks noChangeArrowheads="1"/>
          </p:cNvSpPr>
          <p:nvPr/>
        </p:nvSpPr>
        <p:spPr bwMode="auto">
          <a:xfrm>
            <a:off x="3386138" y="-685800"/>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endParaRPr lang="en-US" dirty="0"/>
          </a:p>
        </p:txBody>
      </p:sp>
      <p:pic>
        <p:nvPicPr>
          <p:cNvPr id="103428" name="Picture 9" descr="http://3.bp.blogspot.com/-2OcACAIpVwk/Te01El4UmQI/AAAAAAAAATY/KxP7L-K7K8Y/s1600/FS0_9231-+Syrphid+fly+larva+feeding+on+milkweed+aphid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91002" y="1828800"/>
            <a:ext cx="5638800" cy="393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r>
              <a:rPr lang="en-US" dirty="0"/>
              <a:t>Science fiction monster?</a:t>
            </a:r>
          </a:p>
        </p:txBody>
      </p:sp>
      <p:pic>
        <p:nvPicPr>
          <p:cNvPr id="104451" name="Picture 4" descr="lace_wing_larv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1482" y="2514601"/>
            <a:ext cx="3276600" cy="221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2" name="Picture 5" descr="Copy_2_of_Aphid_eating_larva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1" y="1676400"/>
            <a:ext cx="3535363" cy="438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2590800" y="228600"/>
            <a:ext cx="7772400" cy="1143000"/>
          </a:xfrm>
        </p:spPr>
        <p:txBody>
          <a:bodyPr/>
          <a:lstStyle/>
          <a:p>
            <a:r>
              <a:rPr lang="en-US" dirty="0"/>
              <a:t>Delicate beauty</a:t>
            </a:r>
          </a:p>
        </p:txBody>
      </p:sp>
      <p:pic>
        <p:nvPicPr>
          <p:cNvPr id="105475" name="Picture 2055" descr="Green Lacewing ovipositing - fema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8600" y="1676400"/>
            <a:ext cx="25146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6" name="Picture 205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2417763"/>
            <a:ext cx="5105400" cy="3829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8" name="Rectangle 2"/>
          <p:cNvSpPr>
            <a:spLocks noGrp="1" noChangeArrowheads="1"/>
          </p:cNvSpPr>
          <p:nvPr>
            <p:ph type="title"/>
          </p:nvPr>
        </p:nvSpPr>
        <p:spPr>
          <a:xfrm>
            <a:off x="2015551" y="71506"/>
            <a:ext cx="7772400" cy="1143000"/>
          </a:xfrm>
        </p:spPr>
        <p:txBody>
          <a:bodyPr/>
          <a:lstStyle/>
          <a:p>
            <a:pPr eaLnBrk="1" hangingPunct="1">
              <a:defRPr/>
            </a:pPr>
            <a:r>
              <a:rPr lang="en-US" sz="3800" dirty="0"/>
              <a:t>Proceed with caution to protect beneficial insects</a:t>
            </a:r>
          </a:p>
        </p:txBody>
      </p:sp>
      <p:pic>
        <p:nvPicPr>
          <p:cNvPr id="106499" name="Picture 3" descr="Dragonfli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1" y="1600200"/>
            <a:ext cx="2881313"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0" name="Text Box 4"/>
          <p:cNvSpPr txBox="1">
            <a:spLocks noChangeArrowheads="1"/>
          </p:cNvSpPr>
          <p:nvPr/>
        </p:nvSpPr>
        <p:spPr bwMode="auto">
          <a:xfrm>
            <a:off x="5410200" y="1600201"/>
            <a:ext cx="4343400" cy="243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buFontTx/>
              <a:buChar char="•"/>
            </a:pPr>
            <a:r>
              <a:rPr lang="en-US" sz="1800" dirty="0">
                <a:latin typeface="Verdana" pitchFamily="34" charset="0"/>
              </a:rPr>
              <a:t>Dragonflies</a:t>
            </a:r>
          </a:p>
          <a:p>
            <a:pPr>
              <a:spcBef>
                <a:spcPct val="50000"/>
              </a:spcBef>
              <a:buFontTx/>
              <a:buChar char="•"/>
            </a:pPr>
            <a:r>
              <a:rPr lang="en-US" sz="1800" dirty="0">
                <a:latin typeface="Verdana" pitchFamily="34" charset="0"/>
              </a:rPr>
              <a:t>Spiders</a:t>
            </a:r>
          </a:p>
          <a:p>
            <a:pPr>
              <a:spcBef>
                <a:spcPct val="50000"/>
              </a:spcBef>
              <a:buFontTx/>
              <a:buChar char="•"/>
            </a:pPr>
            <a:r>
              <a:rPr lang="en-US" sz="1800" dirty="0">
                <a:latin typeface="Verdana" pitchFamily="34" charset="0"/>
              </a:rPr>
              <a:t>Small parasitic wasps</a:t>
            </a:r>
          </a:p>
          <a:p>
            <a:pPr>
              <a:spcBef>
                <a:spcPct val="50000"/>
              </a:spcBef>
              <a:buFontTx/>
              <a:buChar char="•"/>
            </a:pPr>
            <a:r>
              <a:rPr lang="en-US" sz="1800" dirty="0">
                <a:latin typeface="Verdana" pitchFamily="34" charset="0"/>
              </a:rPr>
              <a:t>Predatory mites</a:t>
            </a:r>
          </a:p>
          <a:p>
            <a:pPr>
              <a:spcBef>
                <a:spcPct val="50000"/>
              </a:spcBef>
              <a:buFontTx/>
              <a:buChar char="•"/>
            </a:pPr>
            <a:r>
              <a:rPr lang="en-US" sz="1800" dirty="0">
                <a:latin typeface="Verdana" pitchFamily="34" charset="0"/>
              </a:rPr>
              <a:t>Syrphid flies</a:t>
            </a:r>
          </a:p>
          <a:p>
            <a:pPr>
              <a:spcBef>
                <a:spcPct val="50000"/>
              </a:spcBef>
              <a:buFontTx/>
              <a:buChar char="•"/>
            </a:pPr>
            <a:r>
              <a:rPr lang="en-US" sz="1800" dirty="0">
                <a:latin typeface="Verdana" pitchFamily="34" charset="0"/>
              </a:rPr>
              <a:t>Ground beetles</a:t>
            </a:r>
          </a:p>
        </p:txBody>
      </p:sp>
      <p:pic>
        <p:nvPicPr>
          <p:cNvPr id="106501" name="Picture 5" descr="SyrphidFli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9800" y="4419600"/>
            <a:ext cx="3352800"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2" name="Line 6"/>
          <p:cNvSpPr>
            <a:spLocks noChangeShapeType="1"/>
          </p:cNvSpPr>
          <p:nvPr/>
        </p:nvSpPr>
        <p:spPr bwMode="auto">
          <a:xfrm flipH="1">
            <a:off x="4953000" y="1905000"/>
            <a:ext cx="457200" cy="609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06503" name="Line 7"/>
          <p:cNvSpPr>
            <a:spLocks noChangeShapeType="1"/>
          </p:cNvSpPr>
          <p:nvPr/>
        </p:nvSpPr>
        <p:spPr bwMode="auto">
          <a:xfrm flipH="1">
            <a:off x="5257800" y="3581400"/>
            <a:ext cx="228600" cy="838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pic>
        <p:nvPicPr>
          <p:cNvPr id="106504" name="Picture 8" descr="grndbeetle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96100" y="4565650"/>
            <a:ext cx="325755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5" name="Line 9"/>
          <p:cNvSpPr>
            <a:spLocks noChangeShapeType="1"/>
          </p:cNvSpPr>
          <p:nvPr/>
        </p:nvSpPr>
        <p:spPr bwMode="auto">
          <a:xfrm>
            <a:off x="6818279" y="4221957"/>
            <a:ext cx="723900" cy="823913"/>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pic>
        <p:nvPicPr>
          <p:cNvPr id="106506" name="Picture 10" descr="parasitic_wasp03_50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80379" y="762000"/>
            <a:ext cx="2132012"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7" name="Line 11"/>
          <p:cNvSpPr>
            <a:spLocks noChangeShapeType="1"/>
          </p:cNvSpPr>
          <p:nvPr/>
        </p:nvSpPr>
        <p:spPr bwMode="auto">
          <a:xfrm flipV="1">
            <a:off x="8305800" y="2438400"/>
            <a:ext cx="533400" cy="1524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Tree>
    <p:custDataLst>
      <p:tags r:id="rId1"/>
    </p:custData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Know Your Pest</a:t>
            </a:r>
          </a:p>
        </p:txBody>
      </p:sp>
      <p:sp>
        <p:nvSpPr>
          <p:cNvPr id="3" name="Content Placeholder 2"/>
          <p:cNvSpPr>
            <a:spLocks noGrp="1"/>
          </p:cNvSpPr>
          <p:nvPr>
            <p:ph idx="1"/>
          </p:nvPr>
        </p:nvSpPr>
        <p:spPr/>
        <p:txBody>
          <a:bodyPr/>
          <a:lstStyle/>
          <a:p>
            <a:r>
              <a:rPr lang="en-US" dirty="0"/>
              <a:t>Identify the pest</a:t>
            </a:r>
          </a:p>
          <a:p>
            <a:r>
              <a:rPr lang="en-US" dirty="0"/>
              <a:t>Is it really a problem?</a:t>
            </a:r>
          </a:p>
          <a:p>
            <a:r>
              <a:rPr lang="en-US" dirty="0"/>
              <a:t>Monitoring</a:t>
            </a:r>
          </a:p>
          <a:p>
            <a:pPr lvl="1"/>
            <a:r>
              <a:rPr lang="en-US" dirty="0"/>
              <a:t>When do you need to control it?</a:t>
            </a:r>
          </a:p>
          <a:p>
            <a:endParaRPr lang="en-US" dirty="0">
              <a:solidFill>
                <a:srgbClr val="FF0000"/>
              </a:solidFill>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1504104"/>
            <a:ext cx="2881312" cy="21582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0463947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2514600" y="-76200"/>
            <a:ext cx="7772400" cy="1143000"/>
          </a:xfrm>
        </p:spPr>
        <p:txBody>
          <a:bodyPr/>
          <a:lstStyle/>
          <a:p>
            <a:r>
              <a:rPr lang="en-US" dirty="0">
                <a:solidFill>
                  <a:schemeClr val="tx1"/>
                </a:solidFill>
              </a:rPr>
              <a:t>Cultural Controls</a:t>
            </a:r>
          </a:p>
        </p:txBody>
      </p:sp>
      <p:sp>
        <p:nvSpPr>
          <p:cNvPr id="94211" name="Rectangle 3"/>
          <p:cNvSpPr>
            <a:spLocks noGrp="1" noChangeArrowheads="1"/>
          </p:cNvSpPr>
          <p:nvPr>
            <p:ph type="body" idx="1"/>
          </p:nvPr>
        </p:nvSpPr>
        <p:spPr>
          <a:xfrm>
            <a:off x="2497138" y="1219200"/>
            <a:ext cx="4437062" cy="5181600"/>
          </a:xfrm>
        </p:spPr>
        <p:txBody>
          <a:bodyPr/>
          <a:lstStyle/>
          <a:p>
            <a:pPr>
              <a:lnSpc>
                <a:spcPct val="90000"/>
              </a:lnSpc>
            </a:pPr>
            <a:r>
              <a:rPr lang="en-US" sz="2800" dirty="0">
                <a:solidFill>
                  <a:srgbClr val="000099"/>
                </a:solidFill>
              </a:rPr>
              <a:t>Landscape design</a:t>
            </a:r>
          </a:p>
          <a:p>
            <a:pPr lvl="1">
              <a:lnSpc>
                <a:spcPct val="90000"/>
              </a:lnSpc>
            </a:pPr>
            <a:r>
              <a:rPr lang="en-US" dirty="0">
                <a:solidFill>
                  <a:srgbClr val="000099"/>
                </a:solidFill>
              </a:rPr>
              <a:t>replace “susceptible” or chronically pest-prone plants with resistant or non-susceptible plants</a:t>
            </a:r>
          </a:p>
          <a:p>
            <a:pPr lvl="1">
              <a:lnSpc>
                <a:spcPct val="90000"/>
              </a:lnSpc>
            </a:pPr>
            <a:r>
              <a:rPr lang="en-US" dirty="0">
                <a:solidFill>
                  <a:srgbClr val="000099"/>
                </a:solidFill>
              </a:rPr>
              <a:t>increased plant diversity and habitat complexity can increase natural enemies present (Shrewsbury 1996)</a:t>
            </a:r>
          </a:p>
          <a:p>
            <a:pPr>
              <a:lnSpc>
                <a:spcPct val="90000"/>
              </a:lnSpc>
            </a:pPr>
            <a:endParaRPr lang="en-US" b="1" dirty="0">
              <a:solidFill>
                <a:srgbClr val="000099"/>
              </a:solidFill>
              <a:latin typeface="Times New Roman" pitchFamily="18" charset="0"/>
            </a:endParaRPr>
          </a:p>
        </p:txBody>
      </p:sp>
      <p:sp>
        <p:nvSpPr>
          <p:cNvPr id="94212" name="Text Box 4"/>
          <p:cNvSpPr txBox="1">
            <a:spLocks noChangeArrowheads="1"/>
          </p:cNvSpPr>
          <p:nvPr/>
        </p:nvSpPr>
        <p:spPr bwMode="auto">
          <a:xfrm>
            <a:off x="7459664" y="4038600"/>
            <a:ext cx="27511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dirty="0">
                <a:solidFill>
                  <a:srgbClr val="000000"/>
                </a:solidFill>
              </a:rPr>
              <a:t>Cranberry Viburnum</a:t>
            </a:r>
          </a:p>
        </p:txBody>
      </p:sp>
      <p:pic>
        <p:nvPicPr>
          <p:cNvPr id="94213" name="Picture 6" descr="Large Photo of Viburnum sieboldi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2800" y="4533900"/>
            <a:ext cx="291465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4" name="Text Box 7"/>
          <p:cNvSpPr txBox="1">
            <a:spLocks noChangeArrowheads="1"/>
          </p:cNvSpPr>
          <p:nvPr/>
        </p:nvSpPr>
        <p:spPr bwMode="auto">
          <a:xfrm>
            <a:off x="7127875" y="64008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dirty="0">
                <a:solidFill>
                  <a:srgbClr val="000000"/>
                </a:solidFill>
              </a:rPr>
              <a:t>Siebold viburnum</a:t>
            </a:r>
          </a:p>
        </p:txBody>
      </p:sp>
      <p:pic>
        <p:nvPicPr>
          <p:cNvPr id="94215"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36827" y="152400"/>
            <a:ext cx="2111375"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4216" name="Picture 2" descr="http://whatcom.wsu.edu/ag/homehort/pest/images/VLB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77200" y="2324100"/>
            <a:ext cx="238760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0211631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a:xfrm>
            <a:off x="1600200" y="152400"/>
            <a:ext cx="3962400" cy="685800"/>
          </a:xfrm>
        </p:spPr>
        <p:txBody>
          <a:bodyPr/>
          <a:lstStyle/>
          <a:p>
            <a:pPr eaLnBrk="1" hangingPunct="1"/>
            <a:r>
              <a:rPr lang="en-US" sz="3600" dirty="0">
                <a:solidFill>
                  <a:srgbClr val="006600"/>
                </a:solidFill>
              </a:rPr>
              <a:t>What is a pesticide?</a:t>
            </a:r>
          </a:p>
        </p:txBody>
      </p:sp>
      <p:sp>
        <p:nvSpPr>
          <p:cNvPr id="11268" name="Rectangle 3"/>
          <p:cNvSpPr>
            <a:spLocks noGrp="1" noChangeArrowheads="1"/>
          </p:cNvSpPr>
          <p:nvPr>
            <p:ph type="body" idx="1"/>
          </p:nvPr>
        </p:nvSpPr>
        <p:spPr>
          <a:xfrm>
            <a:off x="2514601" y="1219200"/>
            <a:ext cx="7802563" cy="5181600"/>
          </a:xfrm>
        </p:spPr>
        <p:txBody>
          <a:bodyPr>
            <a:normAutofit lnSpcReduction="10000"/>
          </a:bodyPr>
          <a:lstStyle/>
          <a:p>
            <a:pPr eaLnBrk="1" hangingPunct="1">
              <a:lnSpc>
                <a:spcPct val="90000"/>
              </a:lnSpc>
            </a:pPr>
            <a:r>
              <a:rPr lang="en-US" sz="2800" dirty="0"/>
              <a:t>Any substance or mixture of substances intended for:</a:t>
            </a:r>
            <a:br>
              <a:rPr lang="en-US" sz="2800" dirty="0"/>
            </a:br>
            <a:r>
              <a:rPr lang="en-US" sz="2800" dirty="0"/>
              <a:t>  </a:t>
            </a:r>
          </a:p>
          <a:p>
            <a:pPr lvl="1" eaLnBrk="1" hangingPunct="1">
              <a:lnSpc>
                <a:spcPct val="90000"/>
              </a:lnSpc>
            </a:pPr>
            <a:r>
              <a:rPr lang="en-US" sz="2400" dirty="0"/>
              <a:t>preventing,</a:t>
            </a:r>
          </a:p>
          <a:p>
            <a:pPr lvl="1" eaLnBrk="1" hangingPunct="1">
              <a:lnSpc>
                <a:spcPct val="90000"/>
              </a:lnSpc>
            </a:pPr>
            <a:r>
              <a:rPr lang="en-US" sz="2400" dirty="0"/>
              <a:t>destroying,</a:t>
            </a:r>
          </a:p>
          <a:p>
            <a:pPr lvl="1" eaLnBrk="1" hangingPunct="1">
              <a:lnSpc>
                <a:spcPct val="90000"/>
              </a:lnSpc>
            </a:pPr>
            <a:r>
              <a:rPr lang="en-US" sz="2400" dirty="0"/>
              <a:t>repelling, or</a:t>
            </a:r>
          </a:p>
          <a:p>
            <a:pPr lvl="1" eaLnBrk="1" hangingPunct="1">
              <a:lnSpc>
                <a:spcPct val="90000"/>
              </a:lnSpc>
            </a:pPr>
            <a:r>
              <a:rPr lang="en-US" sz="2400" dirty="0"/>
              <a:t>mitigating any pest</a:t>
            </a:r>
          </a:p>
          <a:p>
            <a:pPr lvl="1" eaLnBrk="1" hangingPunct="1">
              <a:lnSpc>
                <a:spcPct val="90000"/>
              </a:lnSpc>
            </a:pPr>
            <a:endParaRPr lang="en-US" sz="2400" dirty="0"/>
          </a:p>
          <a:p>
            <a:pPr marL="457200" lvl="1" indent="0" eaLnBrk="1" hangingPunct="1">
              <a:lnSpc>
                <a:spcPct val="90000"/>
              </a:lnSpc>
              <a:buNone/>
            </a:pPr>
            <a:r>
              <a:rPr lang="en-US" sz="2400" dirty="0"/>
              <a:t>  </a:t>
            </a:r>
          </a:p>
          <a:p>
            <a:pPr eaLnBrk="1" hangingPunct="1">
              <a:lnSpc>
                <a:spcPct val="90000"/>
              </a:lnSpc>
            </a:pPr>
            <a:r>
              <a:rPr lang="en-US" sz="2800" dirty="0"/>
              <a:t>And any plant regulator, defoliant or desiccant.</a:t>
            </a:r>
          </a:p>
          <a:p>
            <a:pPr lvl="1" eaLnBrk="1" hangingPunct="1">
              <a:lnSpc>
                <a:spcPct val="90000"/>
              </a:lnSpc>
            </a:pPr>
            <a:r>
              <a:rPr lang="en-US" sz="2400" dirty="0"/>
              <a:t>Does not include fertilizers or nutrients</a:t>
            </a:r>
          </a:p>
          <a:p>
            <a:pPr lvl="1" eaLnBrk="1" hangingPunct="1">
              <a:lnSpc>
                <a:spcPct val="90000"/>
              </a:lnSpc>
            </a:pPr>
            <a:r>
              <a:rPr lang="en-US" sz="2400" dirty="0"/>
              <a:t>Does not include beneficial organisms</a:t>
            </a:r>
          </a:p>
          <a:p>
            <a:pPr lvl="1" eaLnBrk="1" hangingPunct="1">
              <a:lnSpc>
                <a:spcPct val="90000"/>
              </a:lnSpc>
            </a:pPr>
            <a:r>
              <a:rPr lang="en-US" sz="2400" dirty="0"/>
              <a:t>Does not include traps or mechanical means</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2591" y="2057401"/>
            <a:ext cx="3048000" cy="2010921"/>
          </a:xfrm>
          <a:prstGeom prst="rect">
            <a:avLst/>
          </a:prstGeom>
          <a:noFill/>
          <a:ln w="571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92850062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2697163" y="457200"/>
            <a:ext cx="7772400" cy="838200"/>
          </a:xfrm>
        </p:spPr>
        <p:txBody>
          <a:bodyPr/>
          <a:lstStyle/>
          <a:p>
            <a:r>
              <a:rPr lang="en-US" altLang="en-US" sz="6000" dirty="0">
                <a:solidFill>
                  <a:schemeClr val="tx1"/>
                </a:solidFill>
              </a:rPr>
              <a:t>Cultural controls</a:t>
            </a:r>
          </a:p>
        </p:txBody>
      </p:sp>
      <p:sp>
        <p:nvSpPr>
          <p:cNvPr id="114691" name="Rectangle 3"/>
          <p:cNvSpPr>
            <a:spLocks noGrp="1" noChangeArrowheads="1"/>
          </p:cNvSpPr>
          <p:nvPr>
            <p:ph type="body" idx="1"/>
          </p:nvPr>
        </p:nvSpPr>
        <p:spPr>
          <a:xfrm>
            <a:off x="2697164" y="1916112"/>
            <a:ext cx="5227637" cy="4637088"/>
          </a:xfrm>
        </p:spPr>
        <p:txBody>
          <a:bodyPr/>
          <a:lstStyle/>
          <a:p>
            <a:pPr>
              <a:lnSpc>
                <a:spcPct val="80000"/>
              </a:lnSpc>
              <a:buFont typeface="Wingdings" pitchFamily="2" charset="2"/>
              <a:buChar char="v"/>
            </a:pPr>
            <a:r>
              <a:rPr lang="en-US" altLang="en-US" sz="4000" dirty="0">
                <a:solidFill>
                  <a:srgbClr val="000099"/>
                </a:solidFill>
              </a:rPr>
              <a:t>Fertilizer</a:t>
            </a:r>
          </a:p>
          <a:p>
            <a:pPr lvl="1">
              <a:lnSpc>
                <a:spcPct val="80000"/>
              </a:lnSpc>
            </a:pPr>
            <a:r>
              <a:rPr lang="en-US" altLang="en-US" sz="3600" dirty="0">
                <a:solidFill>
                  <a:srgbClr val="000099"/>
                </a:solidFill>
              </a:rPr>
              <a:t>over fertilization can cause the “aphid effect”</a:t>
            </a:r>
          </a:p>
          <a:p>
            <a:pPr lvl="1">
              <a:lnSpc>
                <a:spcPct val="80000"/>
              </a:lnSpc>
            </a:pPr>
            <a:r>
              <a:rPr lang="en-US" altLang="en-US" sz="3600" dirty="0">
                <a:solidFill>
                  <a:srgbClr val="000099"/>
                </a:solidFill>
              </a:rPr>
              <a:t>high nitrogen fertilizers may help the pest more than the plant</a:t>
            </a:r>
          </a:p>
        </p:txBody>
      </p:sp>
      <p:pic>
        <p:nvPicPr>
          <p:cNvPr id="114692" name="Picture 9" descr="Tom1_ap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8427" y="1447800"/>
            <a:ext cx="2451592"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3" name="Picture 10" descr="Time Release Ja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72500" y="3471303"/>
            <a:ext cx="1390650"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4" name="Text Box 10"/>
          <p:cNvSpPr txBox="1">
            <a:spLocks noChangeArrowheads="1"/>
          </p:cNvSpPr>
          <p:nvPr/>
        </p:nvSpPr>
        <p:spPr bwMode="auto">
          <a:xfrm>
            <a:off x="7543800" y="5966908"/>
            <a:ext cx="3048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70000"/>
              <a:buFont typeface="Monotype Sorts"/>
              <a:buChar char="n"/>
              <a:defRPr kumimoji="1" sz="3200">
                <a:solidFill>
                  <a:schemeClr val="tx1"/>
                </a:solidFill>
                <a:latin typeface="Arial" pitchFamily="34" charset="0"/>
              </a:defRPr>
            </a:lvl1pPr>
            <a:lvl2pPr marL="742950" indent="-285750">
              <a:spcBef>
                <a:spcPct val="20000"/>
              </a:spcBef>
              <a:buChar char="–"/>
              <a:defRPr kumimoji="1" sz="2800">
                <a:solidFill>
                  <a:schemeClr val="tx1"/>
                </a:solidFill>
                <a:latin typeface="Arial" pitchFamily="34" charset="0"/>
              </a:defRPr>
            </a:lvl2pPr>
            <a:lvl3pPr marL="1143000" indent="-228600">
              <a:spcBef>
                <a:spcPct val="20000"/>
              </a:spcBef>
              <a:buChar char="•"/>
              <a:defRPr kumimoji="1" sz="2400">
                <a:solidFill>
                  <a:schemeClr val="tx1"/>
                </a:solidFill>
                <a:latin typeface="Arial" pitchFamily="34" charset="0"/>
              </a:defRPr>
            </a:lvl3pPr>
            <a:lvl4pPr marL="1600200" indent="-228600">
              <a:spcBef>
                <a:spcPct val="20000"/>
              </a:spcBef>
              <a:buChar char="–"/>
              <a:defRPr kumimoji="1" sz="2000">
                <a:solidFill>
                  <a:schemeClr val="tx1"/>
                </a:solidFill>
                <a:latin typeface="Arial" pitchFamily="34" charset="0"/>
              </a:defRPr>
            </a:lvl4pPr>
            <a:lvl5pPr marL="2057400" indent="-228600">
              <a:spcBef>
                <a:spcPct val="20000"/>
              </a:spcBef>
              <a:buChar char="»"/>
              <a:defRPr kumimoji="1" sz="2000">
                <a:solidFill>
                  <a:schemeClr val="tx1"/>
                </a:solidFill>
                <a:latin typeface="Arial" pitchFamily="34" charset="0"/>
              </a:defRPr>
            </a:lvl5pPr>
            <a:lvl6pPr marL="2514600" indent="-228600" eaLnBrk="0" fontAlgn="base" hangingPunct="0">
              <a:spcBef>
                <a:spcPct val="20000"/>
              </a:spcBef>
              <a:spcAft>
                <a:spcPct val="0"/>
              </a:spcAft>
              <a:buChar char="»"/>
              <a:defRPr kumimoji="1" sz="2000">
                <a:solidFill>
                  <a:schemeClr val="tx1"/>
                </a:solidFill>
                <a:latin typeface="Arial" pitchFamily="34" charset="0"/>
              </a:defRPr>
            </a:lvl6pPr>
            <a:lvl7pPr marL="2971800" indent="-228600" eaLnBrk="0" fontAlgn="base" hangingPunct="0">
              <a:spcBef>
                <a:spcPct val="20000"/>
              </a:spcBef>
              <a:spcAft>
                <a:spcPct val="0"/>
              </a:spcAft>
              <a:buChar char="»"/>
              <a:defRPr kumimoji="1" sz="2000">
                <a:solidFill>
                  <a:schemeClr val="tx1"/>
                </a:solidFill>
                <a:latin typeface="Arial" pitchFamily="34" charset="0"/>
              </a:defRPr>
            </a:lvl7pPr>
            <a:lvl8pPr marL="3429000" indent="-228600" eaLnBrk="0" fontAlgn="base" hangingPunct="0">
              <a:spcBef>
                <a:spcPct val="20000"/>
              </a:spcBef>
              <a:spcAft>
                <a:spcPct val="0"/>
              </a:spcAft>
              <a:buChar char="»"/>
              <a:defRPr kumimoji="1" sz="2000">
                <a:solidFill>
                  <a:schemeClr val="tx1"/>
                </a:solidFill>
                <a:latin typeface="Arial" pitchFamily="34" charset="0"/>
              </a:defRPr>
            </a:lvl8pPr>
            <a:lvl9pPr marL="3886200" indent="-228600" eaLnBrk="0" fontAlgn="base" hangingPunct="0">
              <a:spcBef>
                <a:spcPct val="20000"/>
              </a:spcBef>
              <a:spcAft>
                <a:spcPct val="0"/>
              </a:spcAft>
              <a:buChar char="»"/>
              <a:defRPr kumimoji="1" sz="2000">
                <a:solidFill>
                  <a:schemeClr val="tx1"/>
                </a:solidFill>
                <a:latin typeface="Arial" pitchFamily="34" charset="0"/>
              </a:defRPr>
            </a:lvl9pPr>
          </a:lstStyle>
          <a:p>
            <a:pPr eaLnBrk="0" hangingPunct="0">
              <a:spcBef>
                <a:spcPct val="50000"/>
              </a:spcBef>
              <a:buClrTx/>
              <a:buSzTx/>
              <a:buFontTx/>
              <a:buNone/>
            </a:pPr>
            <a:r>
              <a:rPr kumimoji="0" lang="en-US" altLang="en-US" sz="1400" dirty="0">
                <a:solidFill>
                  <a:srgbClr val="000000"/>
                </a:solidFill>
                <a:latin typeface="Times New Roman" pitchFamily="18" charset="0"/>
              </a:rPr>
              <a:t>No endorsement intended or implied</a:t>
            </a:r>
          </a:p>
        </p:txBody>
      </p:sp>
    </p:spTree>
    <p:custDataLst>
      <p:tags r:id="rId1"/>
    </p:custDataLst>
    <p:extLst>
      <p:ext uri="{BB962C8B-B14F-4D97-AF65-F5344CB8AC3E}">
        <p14:creationId xmlns:p14="http://schemas.microsoft.com/office/powerpoint/2010/main" val="32211907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p:txBody>
          <a:bodyPr/>
          <a:lstStyle/>
          <a:p>
            <a:pPr eaLnBrk="1" hangingPunct="1">
              <a:defRPr/>
            </a:pPr>
            <a:r>
              <a:rPr lang="en-US" altLang="en-US" dirty="0"/>
              <a:t>Select slow release fertilizers</a:t>
            </a:r>
          </a:p>
        </p:txBody>
      </p:sp>
      <p:sp>
        <p:nvSpPr>
          <p:cNvPr id="114691" name="Rectangle 3"/>
          <p:cNvSpPr>
            <a:spLocks noGrp="1" noChangeArrowheads="1"/>
          </p:cNvSpPr>
          <p:nvPr>
            <p:ph type="body" sz="half" idx="2"/>
          </p:nvPr>
        </p:nvSpPr>
        <p:spPr>
          <a:xfrm>
            <a:off x="5943600" y="1905000"/>
            <a:ext cx="3695700" cy="3657600"/>
          </a:xfrm>
        </p:spPr>
        <p:txBody>
          <a:bodyPr/>
          <a:lstStyle/>
          <a:p>
            <a:pPr eaLnBrk="1" hangingPunct="1">
              <a:lnSpc>
                <a:spcPct val="80000"/>
              </a:lnSpc>
              <a:defRPr/>
            </a:pPr>
            <a:r>
              <a:rPr lang="en-US" altLang="en-US" sz="1500" b="1" dirty="0"/>
              <a:t>GUARANTEED ANALYSIS</a:t>
            </a:r>
            <a:endParaRPr lang="en-US" altLang="en-US" sz="1500" dirty="0"/>
          </a:p>
          <a:p>
            <a:pPr eaLnBrk="1" hangingPunct="1">
              <a:lnSpc>
                <a:spcPct val="80000"/>
              </a:lnSpc>
              <a:defRPr/>
            </a:pPr>
            <a:r>
              <a:rPr lang="en-US" altLang="en-US" sz="1500" dirty="0"/>
              <a:t>Total Nitrogen (N)...…..................….8.00%</a:t>
            </a:r>
            <a:br>
              <a:rPr lang="en-US" altLang="en-US" sz="1500" dirty="0"/>
            </a:br>
            <a:r>
              <a:rPr lang="en-US" altLang="en-US" sz="1500" dirty="0"/>
              <a:t>      1.0 % Water Soluble Nitrogen</a:t>
            </a:r>
            <a:br>
              <a:rPr lang="en-US" altLang="en-US" sz="1500" dirty="0"/>
            </a:br>
            <a:r>
              <a:rPr lang="en-US" altLang="en-US" sz="1500" dirty="0"/>
              <a:t>      7.5 % Water Insoluble Nitrogen</a:t>
            </a:r>
            <a:br>
              <a:rPr lang="en-US" altLang="en-US" sz="1500" dirty="0"/>
            </a:br>
            <a:r>
              <a:rPr lang="en-US" altLang="en-US" sz="1500" dirty="0"/>
              <a:t>Available Phosphate (P205)..........………….0.0 %</a:t>
            </a:r>
            <a:br>
              <a:rPr lang="en-US" altLang="en-US" sz="1500" dirty="0"/>
            </a:br>
            <a:r>
              <a:rPr lang="en-US" altLang="en-US" sz="1500" dirty="0"/>
              <a:t>Soluble Potash (K20).....................…1.0 % </a:t>
            </a:r>
          </a:p>
          <a:p>
            <a:pPr eaLnBrk="1" hangingPunct="1">
              <a:lnSpc>
                <a:spcPct val="80000"/>
              </a:lnSpc>
              <a:defRPr/>
            </a:pPr>
            <a:br>
              <a:rPr lang="en-US" altLang="en-US" sz="1500" dirty="0"/>
            </a:br>
            <a:r>
              <a:rPr lang="en-US" altLang="en-US" sz="1500" b="1" dirty="0"/>
              <a:t>NON PLANT FOOD INGREDIENTS</a:t>
            </a:r>
            <a:r>
              <a:rPr lang="en-US" altLang="en-US" sz="1500" dirty="0"/>
              <a:t> Bacillus subtilis, Bacillus licheniformis, Bacillus pumulis, Bacillus megaterium, Paenibacillus polymyxa, Paenibacillus durum each @ 275,000 CFU per gram of finished product</a:t>
            </a:r>
          </a:p>
        </p:txBody>
      </p:sp>
      <p:sp>
        <p:nvSpPr>
          <p:cNvPr id="115716" name="Line 5"/>
          <p:cNvSpPr>
            <a:spLocks noChangeShapeType="1"/>
          </p:cNvSpPr>
          <p:nvPr/>
        </p:nvSpPr>
        <p:spPr bwMode="auto">
          <a:xfrm flipV="1">
            <a:off x="4953000" y="2722563"/>
            <a:ext cx="1600200" cy="2590800"/>
          </a:xfrm>
          <a:prstGeom prst="line">
            <a:avLst/>
          </a:prstGeom>
          <a:noFill/>
          <a:ln w="50800">
            <a:solidFill>
              <a:srgbClr val="CC33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hangingPunct="0"/>
            <a:endParaRPr lang="en-US" sz="1800" dirty="0">
              <a:solidFill>
                <a:srgbClr val="010000"/>
              </a:solidFill>
              <a:latin typeface="Verdana" pitchFamily="34" charset="0"/>
            </a:endParaRPr>
          </a:p>
        </p:txBody>
      </p:sp>
      <p:sp>
        <p:nvSpPr>
          <p:cNvPr id="115717" name="Text Box 6"/>
          <p:cNvSpPr txBox="1">
            <a:spLocks noChangeArrowheads="1"/>
          </p:cNvSpPr>
          <p:nvPr/>
        </p:nvSpPr>
        <p:spPr bwMode="auto">
          <a:xfrm>
            <a:off x="2136775" y="5540376"/>
            <a:ext cx="52578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60000"/>
              </a:spcBef>
              <a:buClr>
                <a:schemeClr val="tx1"/>
              </a:buClr>
              <a:buChar char="•"/>
              <a:defRPr kumimoji="1" sz="3000">
                <a:solidFill>
                  <a:schemeClr val="tx1"/>
                </a:solidFill>
                <a:latin typeface="Tahoma" pitchFamily="34" charset="0"/>
              </a:defRPr>
            </a:lvl1pPr>
            <a:lvl2pPr marL="742950" indent="-285750">
              <a:spcBef>
                <a:spcPct val="40000"/>
              </a:spcBef>
              <a:buClr>
                <a:schemeClr val="tx1"/>
              </a:buClr>
              <a:buChar char="–"/>
              <a:defRPr kumimoji="1" sz="2600">
                <a:solidFill>
                  <a:schemeClr val="tx1"/>
                </a:solidFill>
                <a:latin typeface="Tahoma" pitchFamily="34" charset="0"/>
              </a:defRPr>
            </a:lvl2pPr>
            <a:lvl3pPr marL="1143000" indent="-228600">
              <a:lnSpc>
                <a:spcPct val="95000"/>
              </a:lnSpc>
              <a:spcBef>
                <a:spcPct val="35000"/>
              </a:spcBef>
              <a:buChar char="•"/>
              <a:defRPr kumimoji="1" sz="2400">
                <a:solidFill>
                  <a:schemeClr val="tx1"/>
                </a:solidFill>
                <a:latin typeface="Tahoma" pitchFamily="34" charset="0"/>
              </a:defRPr>
            </a:lvl3pPr>
            <a:lvl4pPr marL="1600200" indent="-228600">
              <a:lnSpc>
                <a:spcPct val="75000"/>
              </a:lnSpc>
              <a:spcBef>
                <a:spcPct val="30000"/>
              </a:spcBef>
              <a:buChar char="–"/>
              <a:defRPr kumimoji="1" sz="2000">
                <a:solidFill>
                  <a:schemeClr val="tx1"/>
                </a:solidFill>
                <a:latin typeface="Tahoma" pitchFamily="34" charset="0"/>
              </a:defRPr>
            </a:lvl4pPr>
            <a:lvl5pPr marL="2057400" indent="-228600">
              <a:lnSpc>
                <a:spcPct val="75000"/>
              </a:lnSpc>
              <a:spcBef>
                <a:spcPct val="30000"/>
              </a:spcBef>
              <a:buChar char="»"/>
              <a:defRPr kumimoji="1">
                <a:solidFill>
                  <a:schemeClr val="tx1"/>
                </a:solidFill>
                <a:latin typeface="Tahoma" pitchFamily="34" charset="0"/>
              </a:defRPr>
            </a:lvl5pPr>
            <a:lvl6pPr marL="2514600" indent="-228600" eaLnBrk="0" fontAlgn="base" hangingPunct="0">
              <a:lnSpc>
                <a:spcPct val="75000"/>
              </a:lnSpc>
              <a:spcBef>
                <a:spcPct val="30000"/>
              </a:spcBef>
              <a:spcAft>
                <a:spcPct val="0"/>
              </a:spcAft>
              <a:buChar char="»"/>
              <a:defRPr kumimoji="1">
                <a:solidFill>
                  <a:schemeClr val="tx1"/>
                </a:solidFill>
                <a:latin typeface="Tahoma" pitchFamily="34" charset="0"/>
              </a:defRPr>
            </a:lvl6pPr>
            <a:lvl7pPr marL="2971800" indent="-228600" eaLnBrk="0" fontAlgn="base" hangingPunct="0">
              <a:lnSpc>
                <a:spcPct val="75000"/>
              </a:lnSpc>
              <a:spcBef>
                <a:spcPct val="30000"/>
              </a:spcBef>
              <a:spcAft>
                <a:spcPct val="0"/>
              </a:spcAft>
              <a:buChar char="»"/>
              <a:defRPr kumimoji="1">
                <a:solidFill>
                  <a:schemeClr val="tx1"/>
                </a:solidFill>
                <a:latin typeface="Tahoma" pitchFamily="34" charset="0"/>
              </a:defRPr>
            </a:lvl7pPr>
            <a:lvl8pPr marL="3429000" indent="-228600" eaLnBrk="0" fontAlgn="base" hangingPunct="0">
              <a:lnSpc>
                <a:spcPct val="75000"/>
              </a:lnSpc>
              <a:spcBef>
                <a:spcPct val="30000"/>
              </a:spcBef>
              <a:spcAft>
                <a:spcPct val="0"/>
              </a:spcAft>
              <a:buChar char="»"/>
              <a:defRPr kumimoji="1">
                <a:solidFill>
                  <a:schemeClr val="tx1"/>
                </a:solidFill>
                <a:latin typeface="Tahoma" pitchFamily="34" charset="0"/>
              </a:defRPr>
            </a:lvl8pPr>
            <a:lvl9pPr marL="3886200" indent="-228600" eaLnBrk="0" fontAlgn="base" hangingPunct="0">
              <a:lnSpc>
                <a:spcPct val="75000"/>
              </a:lnSpc>
              <a:spcBef>
                <a:spcPct val="30000"/>
              </a:spcBef>
              <a:spcAft>
                <a:spcPct val="0"/>
              </a:spcAft>
              <a:buChar char="»"/>
              <a:defRPr kumimoji="1">
                <a:solidFill>
                  <a:schemeClr val="tx1"/>
                </a:solidFill>
                <a:latin typeface="Tahoma" pitchFamily="34" charset="0"/>
              </a:defRPr>
            </a:lvl9pPr>
          </a:lstStyle>
          <a:p>
            <a:pPr eaLnBrk="0" hangingPunct="0">
              <a:spcBef>
                <a:spcPct val="50000"/>
              </a:spcBef>
              <a:buClrTx/>
              <a:buFontTx/>
              <a:buNone/>
            </a:pPr>
            <a:r>
              <a:rPr lang="en-US" altLang="en-US" dirty="0">
                <a:solidFill>
                  <a:srgbClr val="010000"/>
                </a:solidFill>
              </a:rPr>
              <a:t>Look for Water Insoluble Nitrogen (WIN)</a:t>
            </a:r>
          </a:p>
        </p:txBody>
      </p:sp>
      <p:grpSp>
        <p:nvGrpSpPr>
          <p:cNvPr id="115718" name="Group 2"/>
          <p:cNvGrpSpPr>
            <a:grpSpLocks/>
          </p:cNvGrpSpPr>
          <p:nvPr/>
        </p:nvGrpSpPr>
        <p:grpSpPr bwMode="auto">
          <a:xfrm>
            <a:off x="2286000" y="2214564"/>
            <a:ext cx="3105150" cy="2281237"/>
            <a:chOff x="762000" y="2014308"/>
            <a:chExt cx="3105150" cy="2280693"/>
          </a:xfrm>
        </p:grpSpPr>
        <p:pic>
          <p:nvPicPr>
            <p:cNvPr id="115719"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014308"/>
              <a:ext cx="3105150" cy="220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5720" name="TextBox 1"/>
            <p:cNvSpPr txBox="1">
              <a:spLocks noChangeArrowheads="1"/>
            </p:cNvSpPr>
            <p:nvPr/>
          </p:nvSpPr>
          <p:spPr bwMode="auto">
            <a:xfrm>
              <a:off x="762000" y="3464004"/>
              <a:ext cx="3073021" cy="830997"/>
            </a:xfrm>
            <a:prstGeom prst="rect">
              <a:avLst/>
            </a:prstGeom>
            <a:solidFill>
              <a:srgbClr val="FFFFFF"/>
            </a:solidFill>
            <a:ln w="9525">
              <a:solidFill>
                <a:schemeClr val="accent1"/>
              </a:solidFill>
              <a:miter lim="800000"/>
              <a:headEnd/>
              <a:tailEnd/>
            </a:ln>
          </p:spPr>
          <p:txBody>
            <a:bodyPr>
              <a:spAutoFit/>
            </a:bodyPr>
            <a:lstStyle>
              <a:lvl1pPr>
                <a:spcBef>
                  <a:spcPct val="60000"/>
                </a:spcBef>
                <a:buClr>
                  <a:schemeClr val="tx1"/>
                </a:buClr>
                <a:buChar char="•"/>
                <a:defRPr kumimoji="1" sz="3000">
                  <a:solidFill>
                    <a:schemeClr val="tx1"/>
                  </a:solidFill>
                  <a:latin typeface="Tahoma" pitchFamily="34" charset="0"/>
                </a:defRPr>
              </a:lvl1pPr>
              <a:lvl2pPr marL="742950" indent="-285750">
                <a:spcBef>
                  <a:spcPct val="40000"/>
                </a:spcBef>
                <a:buClr>
                  <a:schemeClr val="tx1"/>
                </a:buClr>
                <a:buChar char="–"/>
                <a:defRPr kumimoji="1" sz="2600">
                  <a:solidFill>
                    <a:schemeClr val="tx1"/>
                  </a:solidFill>
                  <a:latin typeface="Tahoma" pitchFamily="34" charset="0"/>
                </a:defRPr>
              </a:lvl2pPr>
              <a:lvl3pPr marL="1143000" indent="-228600">
                <a:lnSpc>
                  <a:spcPct val="95000"/>
                </a:lnSpc>
                <a:spcBef>
                  <a:spcPct val="35000"/>
                </a:spcBef>
                <a:buChar char="•"/>
                <a:defRPr kumimoji="1" sz="2400">
                  <a:solidFill>
                    <a:schemeClr val="tx1"/>
                  </a:solidFill>
                  <a:latin typeface="Tahoma" pitchFamily="34" charset="0"/>
                </a:defRPr>
              </a:lvl3pPr>
              <a:lvl4pPr marL="1600200" indent="-228600">
                <a:lnSpc>
                  <a:spcPct val="75000"/>
                </a:lnSpc>
                <a:spcBef>
                  <a:spcPct val="30000"/>
                </a:spcBef>
                <a:buChar char="–"/>
                <a:defRPr kumimoji="1" sz="2000">
                  <a:solidFill>
                    <a:schemeClr val="tx1"/>
                  </a:solidFill>
                  <a:latin typeface="Tahoma" pitchFamily="34" charset="0"/>
                </a:defRPr>
              </a:lvl4pPr>
              <a:lvl5pPr marL="2057400" indent="-228600">
                <a:lnSpc>
                  <a:spcPct val="75000"/>
                </a:lnSpc>
                <a:spcBef>
                  <a:spcPct val="30000"/>
                </a:spcBef>
                <a:buChar char="»"/>
                <a:defRPr kumimoji="1">
                  <a:solidFill>
                    <a:schemeClr val="tx1"/>
                  </a:solidFill>
                  <a:latin typeface="Tahoma" pitchFamily="34" charset="0"/>
                </a:defRPr>
              </a:lvl5pPr>
              <a:lvl6pPr marL="2514600" indent="-228600" eaLnBrk="0" fontAlgn="base" hangingPunct="0">
                <a:lnSpc>
                  <a:spcPct val="75000"/>
                </a:lnSpc>
                <a:spcBef>
                  <a:spcPct val="30000"/>
                </a:spcBef>
                <a:spcAft>
                  <a:spcPct val="0"/>
                </a:spcAft>
                <a:buChar char="»"/>
                <a:defRPr kumimoji="1">
                  <a:solidFill>
                    <a:schemeClr val="tx1"/>
                  </a:solidFill>
                  <a:latin typeface="Tahoma" pitchFamily="34" charset="0"/>
                </a:defRPr>
              </a:lvl6pPr>
              <a:lvl7pPr marL="2971800" indent="-228600" eaLnBrk="0" fontAlgn="base" hangingPunct="0">
                <a:lnSpc>
                  <a:spcPct val="75000"/>
                </a:lnSpc>
                <a:spcBef>
                  <a:spcPct val="30000"/>
                </a:spcBef>
                <a:spcAft>
                  <a:spcPct val="0"/>
                </a:spcAft>
                <a:buChar char="»"/>
                <a:defRPr kumimoji="1">
                  <a:solidFill>
                    <a:schemeClr val="tx1"/>
                  </a:solidFill>
                  <a:latin typeface="Tahoma" pitchFamily="34" charset="0"/>
                </a:defRPr>
              </a:lvl7pPr>
              <a:lvl8pPr marL="3429000" indent="-228600" eaLnBrk="0" fontAlgn="base" hangingPunct="0">
                <a:lnSpc>
                  <a:spcPct val="75000"/>
                </a:lnSpc>
                <a:spcBef>
                  <a:spcPct val="30000"/>
                </a:spcBef>
                <a:spcAft>
                  <a:spcPct val="0"/>
                </a:spcAft>
                <a:buChar char="»"/>
                <a:defRPr kumimoji="1">
                  <a:solidFill>
                    <a:schemeClr val="tx1"/>
                  </a:solidFill>
                  <a:latin typeface="Tahoma" pitchFamily="34" charset="0"/>
                </a:defRPr>
              </a:lvl8pPr>
              <a:lvl9pPr marL="3886200" indent="-228600" eaLnBrk="0" fontAlgn="base" hangingPunct="0">
                <a:lnSpc>
                  <a:spcPct val="75000"/>
                </a:lnSpc>
                <a:spcBef>
                  <a:spcPct val="30000"/>
                </a:spcBef>
                <a:spcAft>
                  <a:spcPct val="0"/>
                </a:spcAft>
                <a:buChar char="»"/>
                <a:defRPr kumimoji="1">
                  <a:solidFill>
                    <a:schemeClr val="tx1"/>
                  </a:solidFill>
                  <a:latin typeface="Tahoma" pitchFamily="34" charset="0"/>
                </a:defRPr>
              </a:lvl9pPr>
            </a:lstStyle>
            <a:p>
              <a:pPr eaLnBrk="0" hangingPunct="0">
                <a:spcBef>
                  <a:spcPct val="0"/>
                </a:spcBef>
                <a:buClrTx/>
                <a:buFontTx/>
                <a:buNone/>
              </a:pPr>
              <a:r>
                <a:rPr kumimoji="0" lang="en-US" altLang="en-US" sz="1600" b="1" dirty="0">
                  <a:solidFill>
                    <a:srgbClr val="010000"/>
                  </a:solidFill>
                  <a:latin typeface="Arial" pitchFamily="34" charset="0"/>
                  <a:cs typeface="Arial" pitchFamily="34" charset="0"/>
                </a:rPr>
                <a:t>Derived from corn gluten, steamed bone meal &amp; sulfate of potash</a:t>
              </a:r>
              <a:endParaRPr kumimoji="0" lang="en-US" altLang="en-US" sz="1800" dirty="0">
                <a:solidFill>
                  <a:srgbClr val="010000"/>
                </a:solidFill>
                <a:latin typeface="Verdana" pitchFamily="34" charset="0"/>
              </a:endParaRPr>
            </a:p>
          </p:txBody>
        </p:sp>
      </p:grpSp>
    </p:spTree>
    <p:extLst>
      <p:ext uri="{BB962C8B-B14F-4D97-AF65-F5344CB8AC3E}">
        <p14:creationId xmlns:p14="http://schemas.microsoft.com/office/powerpoint/2010/main" val="396752814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0" y="381000"/>
            <a:ext cx="7315200" cy="1143000"/>
          </a:xfrm>
        </p:spPr>
        <p:txBody>
          <a:bodyPr/>
          <a:lstStyle/>
          <a:p>
            <a:pPr>
              <a:defRPr/>
            </a:pPr>
            <a:r>
              <a:rPr lang="en-US" dirty="0"/>
              <a:t>Water management is crucial</a:t>
            </a:r>
          </a:p>
        </p:txBody>
      </p:sp>
      <p:sp>
        <p:nvSpPr>
          <p:cNvPr id="3" name="Content Placeholder 2"/>
          <p:cNvSpPr>
            <a:spLocks noGrp="1"/>
          </p:cNvSpPr>
          <p:nvPr>
            <p:ph idx="1"/>
          </p:nvPr>
        </p:nvSpPr>
        <p:spPr>
          <a:xfrm>
            <a:off x="2438400" y="1676400"/>
            <a:ext cx="4953000" cy="4724400"/>
          </a:xfrm>
        </p:spPr>
        <p:txBody>
          <a:bodyPr/>
          <a:lstStyle/>
          <a:p>
            <a:pPr marL="342900" lvl="1" indent="-342900">
              <a:spcBef>
                <a:spcPct val="60000"/>
              </a:spcBef>
              <a:buFontTx/>
              <a:buChar char="•"/>
              <a:defRPr/>
            </a:pPr>
            <a:r>
              <a:rPr lang="en-US" altLang="en-US" sz="3600" dirty="0">
                <a:solidFill>
                  <a:srgbClr val="000099"/>
                </a:solidFill>
                <a:effectLst/>
                <a:latin typeface="Arial" panose="020B0604020202020204" pitchFamily="34" charset="0"/>
                <a:cs typeface="Arial" panose="020B0604020202020204" pitchFamily="34" charset="0"/>
              </a:rPr>
              <a:t>proper irrigation</a:t>
            </a:r>
          </a:p>
          <a:p>
            <a:pPr marL="742950" lvl="2" indent="-342900">
              <a:spcBef>
                <a:spcPct val="60000"/>
              </a:spcBef>
              <a:defRPr/>
            </a:pPr>
            <a:r>
              <a:rPr lang="en-US" altLang="en-US" sz="3400" dirty="0">
                <a:solidFill>
                  <a:srgbClr val="000099"/>
                </a:solidFill>
                <a:effectLst/>
                <a:latin typeface="Arial" panose="020B0604020202020204" pitchFamily="34" charset="0"/>
                <a:cs typeface="Arial" panose="020B0604020202020204" pitchFamily="34" charset="0"/>
              </a:rPr>
              <a:t>water deeply and infrequently</a:t>
            </a:r>
          </a:p>
          <a:p>
            <a:pPr marL="742950" lvl="2" indent="-342900">
              <a:spcBef>
                <a:spcPct val="60000"/>
              </a:spcBef>
              <a:defRPr/>
            </a:pPr>
            <a:r>
              <a:rPr lang="en-US" altLang="en-US" sz="3400" dirty="0">
                <a:solidFill>
                  <a:srgbClr val="000099"/>
                </a:solidFill>
                <a:effectLst/>
                <a:latin typeface="Arial" panose="020B0604020202020204" pitchFamily="34" charset="0"/>
                <a:cs typeface="Arial" panose="020B0604020202020204" pitchFamily="34" charset="0"/>
              </a:rPr>
              <a:t>only water the root system</a:t>
            </a:r>
          </a:p>
          <a:p>
            <a:pPr marL="742950" lvl="2" indent="-342900">
              <a:spcBef>
                <a:spcPct val="60000"/>
              </a:spcBef>
              <a:defRPr/>
            </a:pPr>
            <a:r>
              <a:rPr lang="en-US" altLang="en-US" sz="3400" dirty="0">
                <a:solidFill>
                  <a:srgbClr val="000099"/>
                </a:solidFill>
                <a:effectLst/>
                <a:latin typeface="Arial" panose="020B0604020202020204" pitchFamily="34" charset="0"/>
                <a:cs typeface="Arial" panose="020B0604020202020204" pitchFamily="34" charset="0"/>
              </a:rPr>
              <a:t>water early in the morning </a:t>
            </a:r>
          </a:p>
          <a:p>
            <a:pPr marL="742950" lvl="2" indent="-342900">
              <a:spcBef>
                <a:spcPct val="60000"/>
              </a:spcBef>
              <a:defRPr/>
            </a:pPr>
            <a:endParaRPr lang="en-US" altLang="en-US" sz="3400" b="1" dirty="0">
              <a:solidFill>
                <a:srgbClr val="000099"/>
              </a:solidFill>
              <a:latin typeface="Times New Roman" pitchFamily="18" charset="0"/>
            </a:endParaRPr>
          </a:p>
          <a:p>
            <a:pPr>
              <a:defRPr/>
            </a:pPr>
            <a:endParaRPr lang="en-US" dirty="0"/>
          </a:p>
        </p:txBody>
      </p:sp>
      <p:pic>
        <p:nvPicPr>
          <p:cNvPr id="11674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1" y="4359276"/>
            <a:ext cx="2384425" cy="173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43776" y="1814514"/>
            <a:ext cx="2936875" cy="2376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7404117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9BFFC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09800" y="457200"/>
            <a:ext cx="7772400" cy="609600"/>
          </a:xfrm>
        </p:spPr>
        <p:txBody>
          <a:bodyPr/>
          <a:lstStyle/>
          <a:p>
            <a:r>
              <a:rPr lang="en-US" sz="3200" dirty="0"/>
              <a:t>Colorado Potato Beetle</a:t>
            </a:r>
          </a:p>
        </p:txBody>
      </p:sp>
      <p:sp>
        <p:nvSpPr>
          <p:cNvPr id="3" name="Content Placeholder 2"/>
          <p:cNvSpPr>
            <a:spLocks noGrp="1"/>
          </p:cNvSpPr>
          <p:nvPr>
            <p:ph idx="1"/>
          </p:nvPr>
        </p:nvSpPr>
        <p:spPr>
          <a:xfrm>
            <a:off x="1828800" y="1219200"/>
            <a:ext cx="5410200" cy="5410200"/>
          </a:xfrm>
        </p:spPr>
        <p:txBody>
          <a:bodyPr>
            <a:normAutofit/>
          </a:bodyPr>
          <a:lstStyle/>
          <a:p>
            <a:pPr lvl="1"/>
            <a:r>
              <a:rPr lang="en-US" sz="1600" b="1" dirty="0"/>
              <a:t>Crop Rotation</a:t>
            </a:r>
            <a:r>
              <a:rPr lang="en-US" sz="1600" dirty="0"/>
              <a:t>: Rotate potatoes or eggplant to a field that is at least 200 yards from the previous year's fields. </a:t>
            </a:r>
          </a:p>
          <a:p>
            <a:pPr lvl="1"/>
            <a:r>
              <a:rPr lang="en-US" sz="1600" b="1" dirty="0"/>
              <a:t>Early planting</a:t>
            </a:r>
            <a:r>
              <a:rPr lang="en-US" sz="1600" dirty="0"/>
              <a:t>: Green sprouting, prepares whole seed potatoes to emerge rapidly, gaining about 7-10 days to harvest. </a:t>
            </a:r>
          </a:p>
          <a:p>
            <a:pPr lvl="1"/>
            <a:r>
              <a:rPr lang="en-US" sz="1600" b="1" dirty="0"/>
              <a:t>Late planting</a:t>
            </a:r>
            <a:r>
              <a:rPr lang="en-US" sz="1600" dirty="0"/>
              <a:t>: CPB adults that do not find food leave the field in search of greener pastures. Plant after mid- June</a:t>
            </a:r>
          </a:p>
          <a:p>
            <a:pPr lvl="1"/>
            <a:r>
              <a:rPr lang="en-US" sz="1600" b="1" dirty="0"/>
              <a:t>Straw mulch</a:t>
            </a:r>
            <a:r>
              <a:rPr lang="en-US" sz="1600" dirty="0"/>
              <a:t>: When potato or eggplants are mulched with straw, fewer Colorado potato beetle adults will settle on the plants and fewer eggs will be laid.</a:t>
            </a:r>
          </a:p>
          <a:p>
            <a:pPr lvl="1"/>
            <a:r>
              <a:rPr lang="en-US" sz="1600" b="1" dirty="0"/>
              <a:t>Biological control</a:t>
            </a:r>
            <a:r>
              <a:rPr lang="en-US" sz="1600" dirty="0"/>
              <a:t>: There are numerous predators and parasitoids that attack CPB adults (a tachinid fly), larvae (12-spotted ladybeetle, spined soldier bug, ground beetles), and eggs. If sprays are needed, selective products will conserve beneficial.</a:t>
            </a:r>
          </a:p>
        </p:txBody>
      </p:sp>
      <p:pic>
        <p:nvPicPr>
          <p:cNvPr id="158722" name="Picture 2" descr="Kings_3yr_crop_rotation_Main_Sep_0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1" y="1371600"/>
            <a:ext cx="3307479" cy="467677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543800" y="6048376"/>
            <a:ext cx="2895600" cy="261610"/>
          </a:xfrm>
          <a:prstGeom prst="rect">
            <a:avLst/>
          </a:prstGeom>
          <a:noFill/>
        </p:spPr>
        <p:txBody>
          <a:bodyPr wrap="square" rtlCol="0">
            <a:spAutoFit/>
          </a:bodyPr>
          <a:lstStyle/>
          <a:p>
            <a:pPr algn="ctr" eaLnBrk="0" hangingPunct="0"/>
            <a:r>
              <a:rPr lang="en-US" sz="1050" dirty="0">
                <a:solidFill>
                  <a:srgbClr val="000000"/>
                </a:solidFill>
              </a:rPr>
              <a:t>King’s Plant Barn©</a:t>
            </a:r>
          </a:p>
        </p:txBody>
      </p:sp>
    </p:spTree>
    <p:extLst>
      <p:ext uri="{BB962C8B-B14F-4D97-AF65-F5344CB8AC3E}">
        <p14:creationId xmlns:p14="http://schemas.microsoft.com/office/powerpoint/2010/main" val="124510566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Cultural Controls – Late Blight</a:t>
            </a:r>
          </a:p>
        </p:txBody>
      </p:sp>
      <p:sp>
        <p:nvSpPr>
          <p:cNvPr id="3" name="Content Placeholder 2"/>
          <p:cNvSpPr>
            <a:spLocks noGrp="1"/>
          </p:cNvSpPr>
          <p:nvPr>
            <p:ph idx="1"/>
          </p:nvPr>
        </p:nvSpPr>
        <p:spPr>
          <a:xfrm>
            <a:off x="2697164" y="1752600"/>
            <a:ext cx="4313237" cy="4876800"/>
          </a:xfrm>
        </p:spPr>
        <p:txBody>
          <a:bodyPr>
            <a:normAutofit fontScale="70000" lnSpcReduction="20000"/>
          </a:bodyPr>
          <a:lstStyle/>
          <a:p>
            <a:r>
              <a:rPr lang="en-US" dirty="0"/>
              <a:t>Do not keep cull piles of potatoes</a:t>
            </a:r>
          </a:p>
          <a:p>
            <a:endParaRPr lang="en-US" dirty="0"/>
          </a:p>
          <a:p>
            <a:r>
              <a:rPr lang="en-US" dirty="0"/>
              <a:t>Do not save questionable potato seed</a:t>
            </a:r>
          </a:p>
          <a:p>
            <a:endParaRPr lang="en-US" dirty="0"/>
          </a:p>
          <a:p>
            <a:r>
              <a:rPr lang="en-US" dirty="0"/>
              <a:t>Do not compost diseased tubers, </a:t>
            </a:r>
          </a:p>
          <a:p>
            <a:endParaRPr lang="en-US" dirty="0"/>
          </a:p>
          <a:p>
            <a:r>
              <a:rPr lang="en-US" dirty="0"/>
              <a:t>Buy seed from a good source</a:t>
            </a:r>
          </a:p>
          <a:p>
            <a:endParaRPr lang="en-US" dirty="0"/>
          </a:p>
          <a:p>
            <a:r>
              <a:rPr lang="en-US" dirty="0"/>
              <a:t>In the spring, scout, pull and destroy all volunteer potatoes</a:t>
            </a:r>
          </a:p>
        </p:txBody>
      </p:sp>
      <p:pic>
        <p:nvPicPr>
          <p:cNvPr id="162818" name="Picture 2" descr="Volunteer Pota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1400" y="4800600"/>
            <a:ext cx="2857500" cy="1847851"/>
          </a:xfrm>
          <a:prstGeom prst="rect">
            <a:avLst/>
          </a:prstGeom>
          <a:noFill/>
          <a:extLst>
            <a:ext uri="{909E8E84-426E-40DD-AFC4-6F175D3DCCD1}">
              <a14:hiddenFill xmlns:a14="http://schemas.microsoft.com/office/drawing/2010/main">
                <a:solidFill>
                  <a:srgbClr val="FFFFFF"/>
                </a:solidFill>
              </a14:hiddenFill>
            </a:ext>
          </a:extLst>
        </p:spPr>
      </p:pic>
      <p:pic>
        <p:nvPicPr>
          <p:cNvPr id="162820" name="Picture 4" descr="Potato plant emerging from a cull pi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53275" y="1781174"/>
            <a:ext cx="3333750" cy="2486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126264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Look for varieties that are resistant to disease</a:t>
            </a:r>
          </a:p>
        </p:txBody>
      </p:sp>
      <p:pic>
        <p:nvPicPr>
          <p:cNvPr id="159746" name="Picture 2" descr="Late Blight Figure 5"/>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6477000" y="2809876"/>
            <a:ext cx="2971800" cy="26003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286000" y="1981200"/>
            <a:ext cx="3810000" cy="1938992"/>
          </a:xfrm>
          <a:prstGeom prst="rect">
            <a:avLst/>
          </a:prstGeom>
          <a:noFill/>
        </p:spPr>
        <p:txBody>
          <a:bodyPr wrap="square" rtlCol="0">
            <a:spAutoFit/>
          </a:bodyPr>
          <a:lstStyle/>
          <a:p>
            <a:pPr eaLnBrk="0" hangingPunct="0"/>
            <a:r>
              <a:rPr lang="en-US" dirty="0">
                <a:solidFill>
                  <a:srgbClr val="000000"/>
                </a:solidFill>
              </a:rPr>
              <a:t> Defender is the only U.S. commercial potato with late-blight-resistant leaves and tubers.</a:t>
            </a:r>
          </a:p>
          <a:p>
            <a:pPr eaLnBrk="0" hangingPunct="0"/>
            <a:endParaRPr lang="en-US" dirty="0">
              <a:solidFill>
                <a:srgbClr val="000000"/>
              </a:solidFill>
            </a:endParaRPr>
          </a:p>
        </p:txBody>
      </p:sp>
      <p:grpSp>
        <p:nvGrpSpPr>
          <p:cNvPr id="7" name="Group 6"/>
          <p:cNvGrpSpPr/>
          <p:nvPr/>
        </p:nvGrpSpPr>
        <p:grpSpPr>
          <a:xfrm>
            <a:off x="2781300" y="3657600"/>
            <a:ext cx="2400300" cy="2014210"/>
            <a:chOff x="762000" y="1981200"/>
            <a:chExt cx="2400300" cy="2014210"/>
          </a:xfrm>
        </p:grpSpPr>
        <p:pic>
          <p:nvPicPr>
            <p:cNvPr id="161794" name="Picture 2" descr="Defender potato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1981200"/>
              <a:ext cx="2400300" cy="18002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62000" y="3733800"/>
              <a:ext cx="2400300" cy="261610"/>
            </a:xfrm>
            <a:prstGeom prst="rect">
              <a:avLst/>
            </a:prstGeom>
            <a:noFill/>
          </p:spPr>
          <p:txBody>
            <a:bodyPr wrap="square" rtlCol="0">
              <a:spAutoFit/>
            </a:bodyPr>
            <a:lstStyle/>
            <a:p>
              <a:pPr algn="ctr" eaLnBrk="0" hangingPunct="0"/>
              <a:r>
                <a:rPr lang="en-US" sz="1100" dirty="0">
                  <a:solidFill>
                    <a:srgbClr val="000000"/>
                  </a:solidFill>
                </a:rPr>
                <a:t>Photo by Peggy Bain</a:t>
              </a:r>
              <a:endParaRPr lang="en-US" dirty="0">
                <a:solidFill>
                  <a:srgbClr val="000000"/>
                </a:solidFill>
              </a:endParaRPr>
            </a:p>
          </p:txBody>
        </p:sp>
      </p:grpSp>
      <p:sp>
        <p:nvSpPr>
          <p:cNvPr id="8" name="TextBox 7"/>
          <p:cNvSpPr txBox="1"/>
          <p:nvPr/>
        </p:nvSpPr>
        <p:spPr>
          <a:xfrm>
            <a:off x="6477000" y="5331024"/>
            <a:ext cx="2971800" cy="307777"/>
          </a:xfrm>
          <a:prstGeom prst="rect">
            <a:avLst/>
          </a:prstGeom>
          <a:noFill/>
        </p:spPr>
        <p:txBody>
          <a:bodyPr wrap="square" rtlCol="0">
            <a:spAutoFit/>
          </a:bodyPr>
          <a:lstStyle/>
          <a:p>
            <a:pPr algn="ctr" eaLnBrk="0" hangingPunct="0"/>
            <a:r>
              <a:rPr lang="en-US" sz="1400" dirty="0">
                <a:solidFill>
                  <a:srgbClr val="000000"/>
                </a:solidFill>
              </a:rPr>
              <a:t>http://www.mofga.org/</a:t>
            </a:r>
          </a:p>
        </p:txBody>
      </p:sp>
    </p:spTree>
    <p:extLst>
      <p:ext uri="{BB962C8B-B14F-4D97-AF65-F5344CB8AC3E}">
        <p14:creationId xmlns:p14="http://schemas.microsoft.com/office/powerpoint/2010/main" val="280186915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p:cNvPicPr>
            <a:picLocks noChangeAspect="1" noChangeArrowheads="1"/>
          </p:cNvPicPr>
          <p:nvPr/>
        </p:nvPicPr>
        <p:blipFill>
          <a:blip r:embed="rId3">
            <a:extLst>
              <a:ext uri="{28A0092B-C50C-407E-A947-70E740481C1C}">
                <a14:useLocalDpi xmlns:a14="http://schemas.microsoft.com/office/drawing/2010/main" val="0"/>
              </a:ext>
            </a:extLst>
          </a:blip>
          <a:srcRect t="4755" r="1875" b="601"/>
          <a:stretch>
            <a:fillRect/>
          </a:stretch>
        </p:blipFill>
        <p:spPr bwMode="auto">
          <a:xfrm>
            <a:off x="2411414" y="457200"/>
            <a:ext cx="8193087" cy="6161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8834759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p:cNvPicPr>
            <a:picLocks noChangeAspect="1" noChangeArrowheads="1"/>
          </p:cNvPicPr>
          <p:nvPr/>
        </p:nvPicPr>
        <p:blipFill>
          <a:blip r:embed="rId3">
            <a:extLst>
              <a:ext uri="{28A0092B-C50C-407E-A947-70E740481C1C}">
                <a14:useLocalDpi xmlns:a14="http://schemas.microsoft.com/office/drawing/2010/main" val="0"/>
              </a:ext>
            </a:extLst>
          </a:blip>
          <a:srcRect l="1094" t="4810" r="1563" b="1402"/>
          <a:stretch>
            <a:fillRect/>
          </a:stretch>
        </p:blipFill>
        <p:spPr bwMode="auto">
          <a:xfrm>
            <a:off x="2436814" y="419100"/>
            <a:ext cx="8193087" cy="6154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2899685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ChangeArrowheads="1"/>
          </p:cNvSpPr>
          <p:nvPr/>
        </p:nvSpPr>
        <p:spPr bwMode="auto">
          <a:xfrm>
            <a:off x="1524000" y="0"/>
            <a:ext cx="9144000" cy="685800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70000"/>
              <a:buFont typeface="Monotype Sorts"/>
              <a:buChar char="n"/>
              <a:defRPr kumimoji="1" sz="3200">
                <a:solidFill>
                  <a:schemeClr val="tx1"/>
                </a:solidFill>
                <a:latin typeface="Arial" pitchFamily="34" charset="0"/>
              </a:defRPr>
            </a:lvl1pPr>
            <a:lvl2pPr marL="742950" indent="-285750">
              <a:spcBef>
                <a:spcPct val="20000"/>
              </a:spcBef>
              <a:buChar char="–"/>
              <a:defRPr kumimoji="1" sz="2800">
                <a:solidFill>
                  <a:schemeClr val="tx1"/>
                </a:solidFill>
                <a:latin typeface="Arial" pitchFamily="34" charset="0"/>
              </a:defRPr>
            </a:lvl2pPr>
            <a:lvl3pPr marL="1143000" indent="-228600">
              <a:spcBef>
                <a:spcPct val="20000"/>
              </a:spcBef>
              <a:buChar char="•"/>
              <a:defRPr kumimoji="1" sz="2400">
                <a:solidFill>
                  <a:schemeClr val="tx1"/>
                </a:solidFill>
                <a:latin typeface="Arial" pitchFamily="34" charset="0"/>
              </a:defRPr>
            </a:lvl3pPr>
            <a:lvl4pPr marL="1600200" indent="-228600">
              <a:spcBef>
                <a:spcPct val="20000"/>
              </a:spcBef>
              <a:buChar char="–"/>
              <a:defRPr kumimoji="1" sz="2000">
                <a:solidFill>
                  <a:schemeClr val="tx1"/>
                </a:solidFill>
                <a:latin typeface="Arial" pitchFamily="34" charset="0"/>
              </a:defRPr>
            </a:lvl4pPr>
            <a:lvl5pPr marL="2057400" indent="-228600">
              <a:spcBef>
                <a:spcPct val="20000"/>
              </a:spcBef>
              <a:buChar char="»"/>
              <a:defRPr kumimoji="1" sz="2000">
                <a:solidFill>
                  <a:schemeClr val="tx1"/>
                </a:solidFill>
                <a:latin typeface="Arial" pitchFamily="34" charset="0"/>
              </a:defRPr>
            </a:lvl5pPr>
            <a:lvl6pPr marL="2514600" indent="-228600" eaLnBrk="0" fontAlgn="base" hangingPunct="0">
              <a:spcBef>
                <a:spcPct val="20000"/>
              </a:spcBef>
              <a:spcAft>
                <a:spcPct val="0"/>
              </a:spcAft>
              <a:buChar char="»"/>
              <a:defRPr kumimoji="1" sz="2000">
                <a:solidFill>
                  <a:schemeClr val="tx1"/>
                </a:solidFill>
                <a:latin typeface="Arial" pitchFamily="34" charset="0"/>
              </a:defRPr>
            </a:lvl6pPr>
            <a:lvl7pPr marL="2971800" indent="-228600" eaLnBrk="0" fontAlgn="base" hangingPunct="0">
              <a:spcBef>
                <a:spcPct val="20000"/>
              </a:spcBef>
              <a:spcAft>
                <a:spcPct val="0"/>
              </a:spcAft>
              <a:buChar char="»"/>
              <a:defRPr kumimoji="1" sz="2000">
                <a:solidFill>
                  <a:schemeClr val="tx1"/>
                </a:solidFill>
                <a:latin typeface="Arial" pitchFamily="34" charset="0"/>
              </a:defRPr>
            </a:lvl7pPr>
            <a:lvl8pPr marL="3429000" indent="-228600" eaLnBrk="0" fontAlgn="base" hangingPunct="0">
              <a:spcBef>
                <a:spcPct val="20000"/>
              </a:spcBef>
              <a:spcAft>
                <a:spcPct val="0"/>
              </a:spcAft>
              <a:buChar char="»"/>
              <a:defRPr kumimoji="1" sz="2000">
                <a:solidFill>
                  <a:schemeClr val="tx1"/>
                </a:solidFill>
                <a:latin typeface="Arial" pitchFamily="34" charset="0"/>
              </a:defRPr>
            </a:lvl8pPr>
            <a:lvl9pPr marL="3886200" indent="-228600" eaLnBrk="0" fontAlgn="base" hangingPunct="0">
              <a:spcBef>
                <a:spcPct val="20000"/>
              </a:spcBef>
              <a:spcAft>
                <a:spcPct val="0"/>
              </a:spcAft>
              <a:buChar char="»"/>
              <a:defRPr kumimoji="1" sz="2000">
                <a:solidFill>
                  <a:schemeClr val="tx1"/>
                </a:solidFill>
                <a:latin typeface="Arial" pitchFamily="34" charset="0"/>
              </a:defRPr>
            </a:lvl9pPr>
          </a:lstStyle>
          <a:p>
            <a:pPr algn="ctr">
              <a:spcBef>
                <a:spcPct val="0"/>
              </a:spcBef>
              <a:buClrTx/>
              <a:buSzTx/>
              <a:buFontTx/>
              <a:buNone/>
            </a:pPr>
            <a:endParaRPr kumimoji="0" lang="en-US" altLang="en-US" sz="1800" dirty="0">
              <a:solidFill>
                <a:srgbClr val="000000"/>
              </a:solidFill>
              <a:latin typeface="Verdana" pitchFamily="34" charset="0"/>
            </a:endParaRPr>
          </a:p>
        </p:txBody>
      </p:sp>
      <p:sp>
        <p:nvSpPr>
          <p:cNvPr id="191491" name="Rectangle 3"/>
          <p:cNvSpPr>
            <a:spLocks noGrp="1" noChangeArrowheads="1"/>
          </p:cNvSpPr>
          <p:nvPr>
            <p:ph type="title"/>
          </p:nvPr>
        </p:nvSpPr>
        <p:spPr>
          <a:xfrm>
            <a:off x="2133600" y="228600"/>
            <a:ext cx="6096000" cy="1143000"/>
          </a:xfrm>
        </p:spPr>
        <p:txBody>
          <a:bodyPr/>
          <a:lstStyle/>
          <a:p>
            <a:pPr eaLnBrk="1" hangingPunct="1"/>
            <a:r>
              <a:rPr lang="en-US" altLang="en-US" dirty="0">
                <a:solidFill>
                  <a:schemeClr val="accent6">
                    <a:lumMod val="75000"/>
                  </a:schemeClr>
                </a:solidFill>
              </a:rPr>
              <a:t>Japanese Beetle</a:t>
            </a:r>
          </a:p>
        </p:txBody>
      </p:sp>
      <p:sp>
        <p:nvSpPr>
          <p:cNvPr id="81924" name="Rectangle 4"/>
          <p:cNvSpPr>
            <a:spLocks noGrp="1" noChangeArrowheads="1"/>
          </p:cNvSpPr>
          <p:nvPr>
            <p:ph type="body" idx="1"/>
          </p:nvPr>
        </p:nvSpPr>
        <p:spPr>
          <a:xfrm>
            <a:off x="1752600" y="1593850"/>
            <a:ext cx="5410200" cy="3670300"/>
          </a:xfrm>
        </p:spPr>
        <p:txBody>
          <a:bodyPr>
            <a:normAutofit fontScale="85000" lnSpcReduction="10000"/>
          </a:bodyPr>
          <a:lstStyle/>
          <a:p>
            <a:pPr eaLnBrk="1" hangingPunct="1">
              <a:lnSpc>
                <a:spcPct val="80000"/>
              </a:lnSpc>
              <a:spcBef>
                <a:spcPct val="50000"/>
              </a:spcBef>
              <a:buFont typeface="Wingdings" panose="05000000000000000000" pitchFamily="2" charset="2"/>
              <a:buChar char="v"/>
              <a:defRPr/>
            </a:pPr>
            <a:r>
              <a:rPr lang="en-US" altLang="en-US" dirty="0"/>
              <a:t>Select non-preferred shrubs and trees (avoid linden, roses, crabapples, grapes, raspberries, cherries, etc.)</a:t>
            </a:r>
          </a:p>
          <a:p>
            <a:pPr eaLnBrk="1" hangingPunct="1">
              <a:lnSpc>
                <a:spcPct val="80000"/>
              </a:lnSpc>
              <a:spcBef>
                <a:spcPct val="50000"/>
              </a:spcBef>
              <a:buFont typeface="Wingdings" panose="05000000000000000000" pitchFamily="2" charset="2"/>
              <a:buChar char="v"/>
              <a:defRPr/>
            </a:pPr>
            <a:r>
              <a:rPr lang="en-US" altLang="en-US" dirty="0"/>
              <a:t>Cover susceptible plants with protective netting</a:t>
            </a:r>
          </a:p>
          <a:p>
            <a:pPr eaLnBrk="1" hangingPunct="1">
              <a:lnSpc>
                <a:spcPct val="80000"/>
              </a:lnSpc>
              <a:spcBef>
                <a:spcPct val="50000"/>
              </a:spcBef>
              <a:buFont typeface="Wingdings" panose="05000000000000000000" pitchFamily="2" charset="2"/>
              <a:buChar char="v"/>
              <a:defRPr/>
            </a:pPr>
            <a:r>
              <a:rPr lang="en-US" altLang="en-US" dirty="0"/>
              <a:t>Avoid traps</a:t>
            </a:r>
          </a:p>
          <a:p>
            <a:pPr eaLnBrk="1" hangingPunct="1">
              <a:lnSpc>
                <a:spcPct val="80000"/>
              </a:lnSpc>
              <a:spcBef>
                <a:spcPct val="50000"/>
              </a:spcBef>
              <a:buFont typeface="Wingdings" panose="05000000000000000000" pitchFamily="2" charset="2"/>
              <a:buChar char="v"/>
              <a:defRPr/>
            </a:pPr>
            <a:r>
              <a:rPr lang="en-US" altLang="en-US" dirty="0"/>
              <a:t>Use trap plants (Virginia creeper, zinnia, pole beans, etc.)</a:t>
            </a:r>
          </a:p>
        </p:txBody>
      </p:sp>
      <p:pic>
        <p:nvPicPr>
          <p:cNvPr id="191493" name="Picture 2" descr="Japanese Beetle Trap&lt;br&gt;&lt;i&gt;Photo: Colorado State University&lt;/i&g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1314" y="838200"/>
            <a:ext cx="1951037"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494" name="Picture 6" descr="http://1.bp.blogspot.com/_M9Sbg1_5_0Y/TDfpVpaRlwI/AAAAAAAAALg/1d77RtPvz00/s400/Jap+Beetle+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5201" y="3810000"/>
            <a:ext cx="3243263" cy="243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5" name="TextBox 1"/>
          <p:cNvSpPr txBox="1">
            <a:spLocks noChangeArrowheads="1"/>
          </p:cNvSpPr>
          <p:nvPr/>
        </p:nvSpPr>
        <p:spPr bwMode="auto">
          <a:xfrm>
            <a:off x="7358063" y="6302188"/>
            <a:ext cx="3200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70000"/>
              <a:buFont typeface="Monotype Sorts"/>
              <a:buChar char="n"/>
              <a:defRPr kumimoji="1" sz="3200">
                <a:solidFill>
                  <a:schemeClr val="tx1"/>
                </a:solidFill>
                <a:latin typeface="Arial" pitchFamily="34" charset="0"/>
              </a:defRPr>
            </a:lvl1pPr>
            <a:lvl2pPr marL="742950" indent="-285750">
              <a:spcBef>
                <a:spcPct val="20000"/>
              </a:spcBef>
              <a:buChar char="–"/>
              <a:defRPr kumimoji="1" sz="2800">
                <a:solidFill>
                  <a:schemeClr val="tx1"/>
                </a:solidFill>
                <a:latin typeface="Arial" pitchFamily="34" charset="0"/>
              </a:defRPr>
            </a:lvl2pPr>
            <a:lvl3pPr marL="1143000" indent="-228600">
              <a:spcBef>
                <a:spcPct val="20000"/>
              </a:spcBef>
              <a:buChar char="•"/>
              <a:defRPr kumimoji="1" sz="2400">
                <a:solidFill>
                  <a:schemeClr val="tx1"/>
                </a:solidFill>
                <a:latin typeface="Arial" pitchFamily="34" charset="0"/>
              </a:defRPr>
            </a:lvl3pPr>
            <a:lvl4pPr marL="1600200" indent="-228600">
              <a:spcBef>
                <a:spcPct val="20000"/>
              </a:spcBef>
              <a:buChar char="–"/>
              <a:defRPr kumimoji="1" sz="2000">
                <a:solidFill>
                  <a:schemeClr val="tx1"/>
                </a:solidFill>
                <a:latin typeface="Arial" pitchFamily="34" charset="0"/>
              </a:defRPr>
            </a:lvl4pPr>
            <a:lvl5pPr marL="2057400" indent="-228600">
              <a:spcBef>
                <a:spcPct val="20000"/>
              </a:spcBef>
              <a:buChar char="»"/>
              <a:defRPr kumimoji="1" sz="2000">
                <a:solidFill>
                  <a:schemeClr val="tx1"/>
                </a:solidFill>
                <a:latin typeface="Arial" pitchFamily="34" charset="0"/>
              </a:defRPr>
            </a:lvl5pPr>
            <a:lvl6pPr marL="2514600" indent="-228600" eaLnBrk="0" fontAlgn="base" hangingPunct="0">
              <a:spcBef>
                <a:spcPct val="20000"/>
              </a:spcBef>
              <a:spcAft>
                <a:spcPct val="0"/>
              </a:spcAft>
              <a:buChar char="»"/>
              <a:defRPr kumimoji="1" sz="2000">
                <a:solidFill>
                  <a:schemeClr val="tx1"/>
                </a:solidFill>
                <a:latin typeface="Arial" pitchFamily="34" charset="0"/>
              </a:defRPr>
            </a:lvl6pPr>
            <a:lvl7pPr marL="2971800" indent="-228600" eaLnBrk="0" fontAlgn="base" hangingPunct="0">
              <a:spcBef>
                <a:spcPct val="20000"/>
              </a:spcBef>
              <a:spcAft>
                <a:spcPct val="0"/>
              </a:spcAft>
              <a:buChar char="»"/>
              <a:defRPr kumimoji="1" sz="2000">
                <a:solidFill>
                  <a:schemeClr val="tx1"/>
                </a:solidFill>
                <a:latin typeface="Arial" pitchFamily="34" charset="0"/>
              </a:defRPr>
            </a:lvl7pPr>
            <a:lvl8pPr marL="3429000" indent="-228600" eaLnBrk="0" fontAlgn="base" hangingPunct="0">
              <a:spcBef>
                <a:spcPct val="20000"/>
              </a:spcBef>
              <a:spcAft>
                <a:spcPct val="0"/>
              </a:spcAft>
              <a:buChar char="»"/>
              <a:defRPr kumimoji="1" sz="2000">
                <a:solidFill>
                  <a:schemeClr val="tx1"/>
                </a:solidFill>
                <a:latin typeface="Arial" pitchFamily="34" charset="0"/>
              </a:defRPr>
            </a:lvl8pPr>
            <a:lvl9pPr marL="3886200" indent="-228600" eaLnBrk="0" fontAlgn="base" hangingPunct="0">
              <a:spcBef>
                <a:spcPct val="20000"/>
              </a:spcBef>
              <a:spcAft>
                <a:spcPct val="0"/>
              </a:spcAft>
              <a:buChar char="»"/>
              <a:defRPr kumimoji="1" sz="2000">
                <a:solidFill>
                  <a:schemeClr val="tx1"/>
                </a:solidFill>
                <a:latin typeface="Arial" pitchFamily="34" charset="0"/>
              </a:defRPr>
            </a:lvl9pPr>
          </a:lstStyle>
          <a:p>
            <a:pPr>
              <a:spcBef>
                <a:spcPct val="0"/>
              </a:spcBef>
              <a:buClrTx/>
              <a:buSzTx/>
              <a:buFontTx/>
              <a:buNone/>
            </a:pPr>
            <a:r>
              <a:rPr kumimoji="0" lang="en-US" altLang="en-US" sz="2000" dirty="0">
                <a:solidFill>
                  <a:srgbClr val="000000"/>
                </a:solidFill>
                <a:latin typeface="Times New Roman" pitchFamily="18" charset="0"/>
              </a:rPr>
              <a:t>Kentucky wonder pole beans</a:t>
            </a:r>
          </a:p>
        </p:txBody>
      </p:sp>
      <p:pic>
        <p:nvPicPr>
          <p:cNvPr id="191496"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7601" y="4965700"/>
            <a:ext cx="2670175" cy="181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89879906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ChangeArrowheads="1"/>
          </p:cNvSpPr>
          <p:nvPr/>
        </p:nvSpPr>
        <p:spPr bwMode="auto">
          <a:xfrm>
            <a:off x="2057400" y="381000"/>
            <a:ext cx="8153400" cy="5867400"/>
          </a:xfrm>
          <a:prstGeom prst="rect">
            <a:avLst/>
          </a:prstGeom>
          <a:gradFill rotWithShape="1">
            <a:gsLst>
              <a:gs pos="0">
                <a:srgbClr val="CCFFCC">
                  <a:alpha val="50000"/>
                </a:srgbClr>
              </a:gs>
              <a:gs pos="100000">
                <a:srgbClr val="5E765E"/>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Verdana" pitchFamily="34" charset="0"/>
              </a:defRPr>
            </a:lvl1pPr>
            <a:lvl2pPr marL="742950" indent="-285750">
              <a:spcBef>
                <a:spcPct val="20000"/>
              </a:spcBef>
              <a:buChar char="–"/>
              <a:defRPr sz="2800">
                <a:solidFill>
                  <a:schemeClr val="tx1"/>
                </a:solidFill>
                <a:latin typeface="Verdana" pitchFamily="34" charset="0"/>
              </a:defRPr>
            </a:lvl2pPr>
            <a:lvl3pPr marL="1143000" indent="-228600">
              <a:spcBef>
                <a:spcPct val="20000"/>
              </a:spcBef>
              <a:buChar char="•"/>
              <a:defRPr sz="2400">
                <a:solidFill>
                  <a:schemeClr val="tx1"/>
                </a:solidFill>
                <a:latin typeface="Verdana" pitchFamily="34" charset="0"/>
              </a:defRPr>
            </a:lvl3pPr>
            <a:lvl4pPr marL="1600200" indent="-228600">
              <a:spcBef>
                <a:spcPct val="20000"/>
              </a:spcBef>
              <a:buChar char="–"/>
              <a:defRPr sz="2000">
                <a:solidFill>
                  <a:schemeClr val="tx1"/>
                </a:solidFill>
                <a:latin typeface="Verdana" pitchFamily="34" charset="0"/>
              </a:defRPr>
            </a:lvl4pPr>
            <a:lvl5pPr marL="2057400" indent="-22860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eaLnBrk="0" hangingPunct="0">
              <a:spcBef>
                <a:spcPct val="0"/>
              </a:spcBef>
              <a:buFontTx/>
              <a:buNone/>
            </a:pPr>
            <a:endParaRPr lang="en-US" altLang="en-US" sz="1800" dirty="0">
              <a:solidFill>
                <a:srgbClr val="000000"/>
              </a:solidFill>
            </a:endParaRPr>
          </a:p>
        </p:txBody>
      </p:sp>
      <p:sp>
        <p:nvSpPr>
          <p:cNvPr id="117763" name="Rectangle 2"/>
          <p:cNvSpPr>
            <a:spLocks noGrp="1" noChangeArrowheads="1"/>
          </p:cNvSpPr>
          <p:nvPr>
            <p:ph type="title"/>
          </p:nvPr>
        </p:nvSpPr>
        <p:spPr>
          <a:xfrm>
            <a:off x="2286000" y="228600"/>
            <a:ext cx="7772400" cy="1143000"/>
          </a:xfrm>
        </p:spPr>
        <p:txBody>
          <a:bodyPr/>
          <a:lstStyle/>
          <a:p>
            <a:pPr eaLnBrk="1" hangingPunct="1"/>
            <a:r>
              <a:rPr lang="en-US" altLang="en-US" sz="3600" b="0" dirty="0">
                <a:solidFill>
                  <a:schemeClr val="tx1"/>
                </a:solidFill>
              </a:rPr>
              <a:t>Physical IPM Methods</a:t>
            </a:r>
          </a:p>
        </p:txBody>
      </p:sp>
      <p:sp>
        <p:nvSpPr>
          <p:cNvPr id="117764" name="Rectangle 3"/>
          <p:cNvSpPr>
            <a:spLocks noGrp="1" noChangeArrowheads="1"/>
          </p:cNvSpPr>
          <p:nvPr>
            <p:ph type="body" idx="1"/>
          </p:nvPr>
        </p:nvSpPr>
        <p:spPr>
          <a:xfrm>
            <a:off x="2362200" y="1295400"/>
            <a:ext cx="5227638" cy="5029200"/>
          </a:xfrm>
        </p:spPr>
        <p:txBody>
          <a:bodyPr/>
          <a:lstStyle/>
          <a:p>
            <a:pPr eaLnBrk="1" hangingPunct="1"/>
            <a:r>
              <a:rPr lang="en-US" altLang="en-US" sz="3600" b="1" dirty="0">
                <a:latin typeface="Times New Roman" pitchFamily="18" charset="0"/>
              </a:rPr>
              <a:t>Mulching  </a:t>
            </a:r>
          </a:p>
          <a:p>
            <a:pPr lvl="1" eaLnBrk="1" hangingPunct="1"/>
            <a:r>
              <a:rPr lang="en-US" altLang="en-US" sz="3200" b="1" dirty="0">
                <a:latin typeface="Times New Roman" pitchFamily="18" charset="0"/>
              </a:rPr>
              <a:t>Suppress weeds</a:t>
            </a:r>
          </a:p>
          <a:p>
            <a:pPr lvl="1" eaLnBrk="1" hangingPunct="1"/>
            <a:r>
              <a:rPr lang="en-US" altLang="en-US" sz="3200" b="1" dirty="0">
                <a:latin typeface="Times New Roman" pitchFamily="18" charset="0"/>
              </a:rPr>
              <a:t>Conserve moisture</a:t>
            </a:r>
          </a:p>
          <a:p>
            <a:pPr lvl="1" eaLnBrk="1" hangingPunct="1"/>
            <a:r>
              <a:rPr lang="en-US" altLang="en-US" sz="3200" b="1" dirty="0">
                <a:latin typeface="Times New Roman" pitchFamily="18" charset="0"/>
              </a:rPr>
              <a:t>Provide habitat for natural enemies</a:t>
            </a:r>
          </a:p>
        </p:txBody>
      </p:sp>
      <p:pic>
        <p:nvPicPr>
          <p:cNvPr id="117765" name="Picture 5" descr="mulch_volcan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6200" y="4343401"/>
            <a:ext cx="2457450" cy="157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6" name="Picture 6" descr="DSC00575_0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3364" y="2133601"/>
            <a:ext cx="2143125" cy="160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62235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4" name="TPQuestion"/>
          <p:cNvSpPr>
            <a:spLocks noGrp="1" noChangeArrowheads="1"/>
          </p:cNvSpPr>
          <p:nvPr>
            <p:ph type="title"/>
          </p:nvPr>
        </p:nvSpPr>
        <p:spPr>
          <a:xfrm>
            <a:off x="508528" y="171152"/>
            <a:ext cx="8716963" cy="457200"/>
          </a:xfrm>
        </p:spPr>
        <p:txBody>
          <a:bodyPr/>
          <a:lstStyle/>
          <a:p>
            <a:r>
              <a:rPr lang="en-US" dirty="0"/>
              <a:t>Which are pesticides?</a:t>
            </a:r>
          </a:p>
        </p:txBody>
      </p:sp>
      <p:graphicFrame>
        <p:nvGraphicFramePr>
          <p:cNvPr id="463876" name="TPChart"/>
          <p:cNvGraphicFramePr>
            <a:graphicFrameLocks noChangeAspect="1"/>
          </p:cNvGraphicFramePr>
          <p:nvPr>
            <p:custDataLst>
              <p:tags r:id="rId3"/>
            </p:custDataLst>
            <p:extLst>
              <p:ext uri="{D42A27DB-BD31-4B8C-83A1-F6EECF244321}">
                <p14:modId xmlns:p14="http://schemas.microsoft.com/office/powerpoint/2010/main" val="1645501197"/>
              </p:ext>
            </p:extLst>
          </p:nvPr>
        </p:nvGraphicFramePr>
        <p:xfrm>
          <a:off x="9052371" y="3810646"/>
          <a:ext cx="2722562" cy="3063875"/>
        </p:xfrm>
        <a:graphic>
          <a:graphicData uri="http://schemas.openxmlformats.org/presentationml/2006/ole">
            <mc:AlternateContent xmlns:mc="http://schemas.openxmlformats.org/markup-compatibility/2006">
              <mc:Choice xmlns:v="urn:schemas-microsoft-com:vml" Requires="v">
                <p:oleObj spid="_x0000_s4101" name="Chart" r:id="rId11" imgW="5715000" imgH="6429642" progId="MSGraph.Chart.8">
                  <p:embed followColorScheme="full"/>
                </p:oleObj>
              </mc:Choice>
              <mc:Fallback>
                <p:oleObj name="Chart" r:id="rId11" imgW="5715000" imgH="6429642" progId="MSGraph.Chart.8">
                  <p:embed followColorScheme="full"/>
                  <p:pic>
                    <p:nvPicPr>
                      <p:cNvPr id="463876" name="TPChart"/>
                      <p:cNvPicPr>
                        <a:picLocks noChangeAspect="1" noChangeArrowheads="1"/>
                      </p:cNvPicPr>
                      <p:nvPr/>
                    </p:nvPicPr>
                    <p:blipFill>
                      <a:blip r:embed="rId12"/>
                      <a:srcRect/>
                      <a:stretch>
                        <a:fillRect/>
                      </a:stretch>
                    </p:blipFill>
                    <p:spPr bwMode="auto">
                      <a:xfrm>
                        <a:off x="9052371" y="3810646"/>
                        <a:ext cx="2722562" cy="3063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3317" name="Text Box 11"/>
          <p:cNvSpPr txBox="1">
            <a:spLocks noChangeArrowheads="1"/>
          </p:cNvSpPr>
          <p:nvPr/>
        </p:nvSpPr>
        <p:spPr bwMode="auto">
          <a:xfrm>
            <a:off x="508528" y="617220"/>
            <a:ext cx="3048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hangingPunct="0">
              <a:spcBef>
                <a:spcPct val="50000"/>
              </a:spcBef>
            </a:pPr>
            <a:r>
              <a:rPr lang="en-US" sz="1400" dirty="0">
                <a:solidFill>
                  <a:srgbClr val="000000"/>
                </a:solidFill>
              </a:rPr>
              <a:t>No endorsement intended or implied</a:t>
            </a:r>
          </a:p>
        </p:txBody>
      </p:sp>
      <p:sp>
        <p:nvSpPr>
          <p:cNvPr id="13318" name="TPAnswers"/>
          <p:cNvSpPr>
            <a:spLocks noGrp="1" noChangeArrowheads="1"/>
          </p:cNvSpPr>
          <p:nvPr>
            <p:ph type="body" idx="1"/>
            <p:custDataLst>
              <p:tags r:id="rId4"/>
            </p:custDataLst>
          </p:nvPr>
        </p:nvSpPr>
        <p:spPr>
          <a:xfrm>
            <a:off x="1866900" y="1143000"/>
            <a:ext cx="4648200" cy="5257800"/>
          </a:xfrm>
        </p:spPr>
        <p:txBody>
          <a:bodyPr/>
          <a:lstStyle/>
          <a:p>
            <a:pPr marL="609600" indent="-609600">
              <a:buFont typeface="Monotype Sorts" pitchFamily="2" charset="2"/>
              <a:buAutoNum type="arabicPeriod"/>
            </a:pPr>
            <a:r>
              <a:rPr lang="en-US" dirty="0"/>
              <a:t>A.</a:t>
            </a:r>
            <a:br>
              <a:rPr lang="en-US" dirty="0"/>
            </a:br>
            <a:br>
              <a:rPr lang="en-US" dirty="0"/>
            </a:br>
            <a:endParaRPr lang="en-US" dirty="0"/>
          </a:p>
          <a:p>
            <a:pPr marL="609600" indent="-609600">
              <a:buFont typeface="Monotype Sorts" pitchFamily="2" charset="2"/>
              <a:buAutoNum type="arabicPeriod"/>
            </a:pPr>
            <a:r>
              <a:rPr lang="en-US" dirty="0"/>
              <a:t>B.</a:t>
            </a:r>
            <a:br>
              <a:rPr lang="en-US" dirty="0"/>
            </a:br>
            <a:br>
              <a:rPr lang="en-US" dirty="0"/>
            </a:br>
            <a:endParaRPr lang="en-US" dirty="0"/>
          </a:p>
          <a:p>
            <a:pPr marL="609600" indent="-609600">
              <a:buFont typeface="Monotype Sorts" pitchFamily="2" charset="2"/>
              <a:buAutoNum type="arabicPeriod"/>
            </a:pPr>
            <a:r>
              <a:rPr lang="en-US" dirty="0"/>
              <a:t>C.</a:t>
            </a:r>
            <a:br>
              <a:rPr lang="en-US" dirty="0"/>
            </a:br>
            <a:br>
              <a:rPr lang="en-US" dirty="0"/>
            </a:br>
            <a:endParaRPr lang="en-US" dirty="0"/>
          </a:p>
          <a:p>
            <a:pPr marL="609600" indent="-609600">
              <a:buFont typeface="Monotype Sorts" pitchFamily="2" charset="2"/>
              <a:buAutoNum type="arabicPeriod"/>
            </a:pPr>
            <a:r>
              <a:rPr lang="en-US" dirty="0"/>
              <a:t>D.</a:t>
            </a:r>
          </a:p>
        </p:txBody>
      </p:sp>
      <p:pic>
        <p:nvPicPr>
          <p:cNvPr id="13321" name="Picture 7" descr="rounduprtu011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117060" y="3648241"/>
            <a:ext cx="976657" cy="2243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3" name="Line 9"/>
          <p:cNvSpPr>
            <a:spLocks noChangeShapeType="1"/>
          </p:cNvSpPr>
          <p:nvPr/>
        </p:nvSpPr>
        <p:spPr bwMode="auto">
          <a:xfrm flipV="1">
            <a:off x="3318137" y="3185551"/>
            <a:ext cx="4648199" cy="1484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US" dirty="0">
              <a:solidFill>
                <a:srgbClr val="000000"/>
              </a:solidFill>
            </a:endParaRPr>
          </a:p>
        </p:txBody>
      </p:sp>
      <p:sp>
        <p:nvSpPr>
          <p:cNvPr id="13324" name="Line 10"/>
          <p:cNvSpPr>
            <a:spLocks noChangeShapeType="1"/>
          </p:cNvSpPr>
          <p:nvPr/>
        </p:nvSpPr>
        <p:spPr bwMode="auto">
          <a:xfrm flipV="1">
            <a:off x="3276599" y="6092824"/>
            <a:ext cx="2114411" cy="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US" dirty="0">
              <a:solidFill>
                <a:srgbClr val="000000"/>
              </a:solidFill>
            </a:endParaRPr>
          </a:p>
        </p:txBody>
      </p:sp>
      <p:pic>
        <p:nvPicPr>
          <p:cNvPr id="13357" name="Picture 45" descr="http://www.ohio.com/polopoly_fs/1.315788.1340403520!/image/image.jpg_gen/derivatives/landscape_270/image.jpg"/>
          <p:cNvPicPr>
            <a:picLocks noChangeAspect="1" noChangeArrowheads="1"/>
          </p:cNvPicPr>
          <p:nvPr/>
        </p:nvPicPr>
        <p:blipFill rotWithShape="1">
          <a:blip r:embed="rId14">
            <a:extLst>
              <a:ext uri="{28A0092B-C50C-407E-A947-70E740481C1C}">
                <a14:useLocalDpi xmlns:a14="http://schemas.microsoft.com/office/drawing/2010/main" val="0"/>
              </a:ext>
            </a:extLst>
          </a:blip>
          <a:srcRect l="9991" r="12696"/>
          <a:stretch/>
        </p:blipFill>
        <p:spPr bwMode="auto">
          <a:xfrm>
            <a:off x="5679312" y="3447941"/>
            <a:ext cx="2090860" cy="3385535"/>
          </a:xfrm>
          <a:prstGeom prst="rect">
            <a:avLst/>
          </a:prstGeom>
          <a:noFill/>
          <a:extLst>
            <a:ext uri="{909E8E84-426E-40DD-AFC4-6F175D3DCCD1}">
              <a14:hiddenFill xmlns:a14="http://schemas.microsoft.com/office/drawing/2010/main">
                <a:solidFill>
                  <a:srgbClr val="FFFFFF"/>
                </a:solidFill>
              </a14:hiddenFill>
            </a:ext>
          </a:extLst>
        </p:spPr>
      </p:pic>
      <p:pic>
        <p:nvPicPr>
          <p:cNvPr id="13361" name="Picture 49" descr="http://bugaboopest.com/victor%20wasp%20spray.jpg"/>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34483" r="35141"/>
          <a:stretch/>
        </p:blipFill>
        <p:spPr bwMode="auto">
          <a:xfrm>
            <a:off x="8013360" y="1920240"/>
            <a:ext cx="851925" cy="2804513"/>
          </a:xfrm>
          <a:prstGeom prst="rect">
            <a:avLst/>
          </a:prstGeom>
          <a:noFill/>
          <a:extLst>
            <a:ext uri="{909E8E84-426E-40DD-AFC4-6F175D3DCCD1}">
              <a14:hiddenFill xmlns:a14="http://schemas.microsoft.com/office/drawing/2010/main">
                <a:solidFill>
                  <a:srgbClr val="FFFFFF"/>
                </a:solidFill>
              </a14:hiddenFill>
            </a:ext>
          </a:extLst>
        </p:spPr>
      </p:pic>
      <p:pic>
        <p:nvPicPr>
          <p:cNvPr id="13365" name="Picture 53" descr="http://www.examiner.com/images/blog/EXID24678/images/corn_gluten_meal_1a.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514519" y="163195"/>
            <a:ext cx="1964470" cy="2774815"/>
          </a:xfrm>
          <a:prstGeom prst="rect">
            <a:avLst/>
          </a:prstGeom>
          <a:noFill/>
          <a:extLst>
            <a:ext uri="{909E8E84-426E-40DD-AFC4-6F175D3DCCD1}">
              <a14:hiddenFill xmlns:a14="http://schemas.microsoft.com/office/drawing/2010/main">
                <a:solidFill>
                  <a:srgbClr val="FFFFFF"/>
                </a:solidFill>
              </a14:hiddenFill>
            </a:ext>
          </a:extLst>
        </p:spPr>
      </p:pic>
      <p:sp>
        <p:nvSpPr>
          <p:cNvPr id="6" name="CAI1"/>
          <p:cNvSpPr/>
          <p:nvPr>
            <p:custDataLst>
              <p:tags r:id="rId5"/>
            </p:custDataLst>
          </p:nvPr>
        </p:nvSpPr>
        <p:spPr bwMode="auto">
          <a:xfrm>
            <a:off x="2542540" y="1188720"/>
            <a:ext cx="522288" cy="1463040"/>
          </a:xfrm>
          <a:prstGeom prst="roundRect">
            <a:avLst/>
          </a:prstGeom>
          <a:noFill/>
          <a:ln w="25400" cap="flat" cmpd="sng" algn="ctr">
            <a:solidFill>
              <a:srgbClr val="00C8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dirty="0"/>
          </a:p>
        </p:txBody>
      </p:sp>
      <p:sp>
        <p:nvSpPr>
          <p:cNvPr id="7" name="CAI2"/>
          <p:cNvSpPr/>
          <p:nvPr>
            <p:custDataLst>
              <p:tags r:id="rId6"/>
            </p:custDataLst>
          </p:nvPr>
        </p:nvSpPr>
        <p:spPr bwMode="auto">
          <a:xfrm>
            <a:off x="2542540" y="2651760"/>
            <a:ext cx="522288" cy="1560576"/>
          </a:xfrm>
          <a:prstGeom prst="roundRect">
            <a:avLst/>
          </a:prstGeom>
          <a:noFill/>
          <a:ln w="25400" cap="flat" cmpd="sng" algn="ctr">
            <a:solidFill>
              <a:srgbClr val="00C8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dirty="0"/>
          </a:p>
        </p:txBody>
      </p:sp>
      <p:sp>
        <p:nvSpPr>
          <p:cNvPr id="8" name="CAI3"/>
          <p:cNvSpPr/>
          <p:nvPr>
            <p:custDataLst>
              <p:tags r:id="rId7"/>
            </p:custDataLst>
          </p:nvPr>
        </p:nvSpPr>
        <p:spPr bwMode="auto">
          <a:xfrm>
            <a:off x="2542541" y="4212336"/>
            <a:ext cx="544513" cy="1560576"/>
          </a:xfrm>
          <a:prstGeom prst="roundRect">
            <a:avLst/>
          </a:prstGeom>
          <a:noFill/>
          <a:ln w="25400" cap="flat" cmpd="sng" algn="ctr">
            <a:solidFill>
              <a:srgbClr val="00C8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dirty="0"/>
          </a:p>
        </p:txBody>
      </p:sp>
      <p:sp>
        <p:nvSpPr>
          <p:cNvPr id="9" name="CAI4"/>
          <p:cNvSpPr/>
          <p:nvPr>
            <p:custDataLst>
              <p:tags r:id="rId8"/>
            </p:custDataLst>
          </p:nvPr>
        </p:nvSpPr>
        <p:spPr bwMode="auto">
          <a:xfrm>
            <a:off x="2542540" y="5772912"/>
            <a:ext cx="431864" cy="585216"/>
          </a:xfrm>
          <a:prstGeom prst="roundRect">
            <a:avLst/>
          </a:prstGeom>
          <a:noFill/>
          <a:ln w="25400" cap="flat" cmpd="sng" algn="ctr">
            <a:solidFill>
              <a:srgbClr val="00C8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dirty="0"/>
          </a:p>
        </p:txBody>
      </p:sp>
      <p:sp>
        <p:nvSpPr>
          <p:cNvPr id="16" name="Line 10">
            <a:extLst>
              <a:ext uri="{FF2B5EF4-FFF2-40B4-BE49-F238E27FC236}">
                <a16:creationId xmlns:a16="http://schemas.microsoft.com/office/drawing/2014/main" id="{391E1E86-3B30-474D-AB2D-9DCE205AB8B6}"/>
              </a:ext>
            </a:extLst>
          </p:cNvPr>
          <p:cNvSpPr>
            <a:spLocks noChangeShapeType="1"/>
          </p:cNvSpPr>
          <p:nvPr/>
        </p:nvSpPr>
        <p:spPr bwMode="auto">
          <a:xfrm flipV="1">
            <a:off x="3276598" y="1676400"/>
            <a:ext cx="2114411" cy="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US" dirty="0">
              <a:solidFill>
                <a:srgbClr val="000000"/>
              </a:solidFill>
            </a:endParaRPr>
          </a:p>
        </p:txBody>
      </p:sp>
      <p:sp>
        <p:nvSpPr>
          <p:cNvPr id="17" name="Line 10">
            <a:extLst>
              <a:ext uri="{FF2B5EF4-FFF2-40B4-BE49-F238E27FC236}">
                <a16:creationId xmlns:a16="http://schemas.microsoft.com/office/drawing/2014/main" id="{F5BDD833-DC47-4BF2-A869-499D3ACF1482}"/>
              </a:ext>
            </a:extLst>
          </p:cNvPr>
          <p:cNvSpPr>
            <a:spLocks noChangeShapeType="1"/>
          </p:cNvSpPr>
          <p:nvPr/>
        </p:nvSpPr>
        <p:spPr bwMode="auto">
          <a:xfrm flipV="1">
            <a:off x="3140326" y="4793176"/>
            <a:ext cx="886311" cy="1484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US" dirty="0">
              <a:solidFill>
                <a:srgbClr val="000000"/>
              </a:solidFill>
            </a:endParaRPr>
          </a:p>
        </p:txBody>
      </p:sp>
    </p:spTree>
    <p:custDataLst>
      <p:tags r:id="rId2"/>
    </p:custDataLst>
    <p:extLst>
      <p:ext uri="{BB962C8B-B14F-4D97-AF65-F5344CB8AC3E}">
        <p14:creationId xmlns:p14="http://schemas.microsoft.com/office/powerpoint/2010/main" val="1983094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repeatDur="0" restart="never" fill="hold" grpId="0" nodeType="clickEffect">
                                  <p:stCondLst>
                                    <p:cond delay="0"/>
                                  </p:stCondLst>
                                  <p:childTnLst>
                                    <p:set>
                                      <p:cBhvr>
                                        <p:cTn id="6" dur="1" fill="hold">
                                          <p:stCondLst>
                                            <p:cond delay="0"/>
                                          </p:stCondLst>
                                        </p:cTn>
                                        <p:tgtEl>
                                          <p:spTgt spid="4638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repeatDur="0" restart="never"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repeatDur="0" restart="never"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 presetClass="entr" presetSubtype="4" repeatDur="0" restart="never"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par>
                          <p:cTn id="23" fill="hold">
                            <p:stCondLst>
                              <p:cond delay="1500"/>
                            </p:stCondLst>
                            <p:childTnLst>
                              <p:par>
                                <p:cTn id="24" presetID="2" presetClass="entr" presetSubtype="4" repeatDur="0" restart="never"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ppt_x"/>
                                          </p:val>
                                        </p:tav>
                                        <p:tav tm="100000">
                                          <p:val>
                                            <p:strVal val="#ppt_x"/>
                                          </p:val>
                                        </p:tav>
                                      </p:tavLst>
                                    </p:anim>
                                    <p:anim calcmode="lin" valueType="num">
                                      <p:cBhvr additive="base">
                                        <p:cTn id="27" dur="500" fill="hold"/>
                                        <p:tgtEl>
                                          <p:spTgt spid="9"/>
                                        </p:tgtEl>
                                        <p:attrNameLst>
                                          <p:attrName>ppt_y</p:attrName>
                                        </p:attrNameLst>
                                      </p:cBhvr>
                                      <p:tavLst>
                                        <p:tav tm="0">
                                          <p:val>
                                            <p:strVal val="1+#ppt_h/2"/>
                                          </p:val>
                                        </p:tav>
                                        <p:tav tm="100000">
                                          <p:val>
                                            <p:strVal val="#ppt_y"/>
                                          </p:val>
                                        </p:tav>
                                      </p:tavLst>
                                    </p:anim>
                                  </p:childTnLst>
                                </p:cTn>
                              </p:par>
                            </p:childTnLst>
                          </p:cTn>
                        </p:par>
                        <p:par>
                          <p:cTn id="28" fill="hold">
                            <p:stCondLst>
                              <p:cond delay="2000"/>
                            </p:stCondLst>
                            <p:childTnLst>
                              <p:par>
                                <p:cTn id="29" presetID="26" presetClass="emph" presetSubtype="0" repeatCount="10000" repeatDur="0" restart="never" fill="hold" grpId="1" nodeType="afterEffect">
                                  <p:stCondLst>
                                    <p:cond delay="0"/>
                                  </p:stCondLst>
                                  <p:childTnLst>
                                    <p:animEffect transition="out" filter="fade">
                                      <p:cBhvr>
                                        <p:cTn id="30" dur="500" tmFilter="0, 0; .2, .5; .8, .5; 1, 0"/>
                                        <p:tgtEl>
                                          <p:spTgt spid="9"/>
                                        </p:tgtEl>
                                      </p:cBhvr>
                                    </p:animEffect>
                                    <p:animScale>
                                      <p:cBhvr>
                                        <p:cTn id="31" dur="250" autoRev="1" fill="hold"/>
                                        <p:tgtEl>
                                          <p:spTgt spid="9"/>
                                        </p:tgtEl>
                                      </p:cBhvr>
                                      <p:by x="105000" y="105000"/>
                                    </p:animScale>
                                  </p:childTnLst>
                                </p:cTn>
                              </p:par>
                              <p:par>
                                <p:cTn id="32" presetID="26" presetClass="emph" presetSubtype="0" repeatCount="10000" repeatDur="0" restart="never" fill="hold" grpId="1" nodeType="withEffect">
                                  <p:stCondLst>
                                    <p:cond delay="0"/>
                                  </p:stCondLst>
                                  <p:childTnLst>
                                    <p:animEffect transition="out" filter="fade">
                                      <p:cBhvr>
                                        <p:cTn id="33" dur="500" tmFilter="0, 0; .2, .5; .8, .5; 1, 0"/>
                                        <p:tgtEl>
                                          <p:spTgt spid="8"/>
                                        </p:tgtEl>
                                      </p:cBhvr>
                                    </p:animEffect>
                                    <p:animScale>
                                      <p:cBhvr>
                                        <p:cTn id="34" dur="250" autoRev="1" fill="hold"/>
                                        <p:tgtEl>
                                          <p:spTgt spid="8"/>
                                        </p:tgtEl>
                                      </p:cBhvr>
                                      <p:by x="105000" y="105000"/>
                                    </p:animScale>
                                  </p:childTnLst>
                                </p:cTn>
                              </p:par>
                              <p:par>
                                <p:cTn id="35" presetID="26" presetClass="emph" presetSubtype="0" repeatCount="10000" repeatDur="0" restart="never" fill="hold" grpId="1" nodeType="withEffect">
                                  <p:stCondLst>
                                    <p:cond delay="0"/>
                                  </p:stCondLst>
                                  <p:childTnLst>
                                    <p:animEffect transition="out" filter="fade">
                                      <p:cBhvr>
                                        <p:cTn id="36" dur="500" tmFilter="0, 0; .2, .5; .8, .5; 1, 0"/>
                                        <p:tgtEl>
                                          <p:spTgt spid="7"/>
                                        </p:tgtEl>
                                      </p:cBhvr>
                                    </p:animEffect>
                                    <p:animScale>
                                      <p:cBhvr>
                                        <p:cTn id="37" dur="250" autoRev="1" fill="hold"/>
                                        <p:tgtEl>
                                          <p:spTgt spid="7"/>
                                        </p:tgtEl>
                                      </p:cBhvr>
                                      <p:by x="105000" y="105000"/>
                                    </p:animScale>
                                  </p:childTnLst>
                                </p:cTn>
                              </p:par>
                              <p:par>
                                <p:cTn id="38" presetID="26" presetClass="emph" presetSubtype="0" repeatCount="10000" repeatDur="0" restart="never" fill="hold" grpId="1" nodeType="withEffect">
                                  <p:stCondLst>
                                    <p:cond delay="0"/>
                                  </p:stCondLst>
                                  <p:childTnLst>
                                    <p:animEffect transition="out" filter="fade">
                                      <p:cBhvr>
                                        <p:cTn id="39" dur="500" tmFilter="0, 0; .2, .5; .8, .5; 1, 0"/>
                                        <p:tgtEl>
                                          <p:spTgt spid="6"/>
                                        </p:tgtEl>
                                      </p:cBhvr>
                                    </p:animEffect>
                                    <p:animScale>
                                      <p:cBhvr>
                                        <p:cTn id="40"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63876" grpId="0"/>
      <p:bldP spid="6" grpId="0" animBg="1"/>
      <p:bldP spid="6" grpId="1" animBg="1"/>
      <p:bldP spid="7" grpId="0" animBg="1"/>
      <p:bldP spid="7" grpId="1" animBg="1"/>
      <p:bldP spid="8" grpId="0" animBg="1"/>
      <p:bldP spid="8" grpId="1" animBg="1"/>
      <p:bldP spid="9" grpId="0" animBg="1"/>
      <p:bldP spid="9" grpId="1"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6"/>
          <p:cNvSpPr>
            <a:spLocks noChangeArrowheads="1"/>
          </p:cNvSpPr>
          <p:nvPr/>
        </p:nvSpPr>
        <p:spPr bwMode="auto">
          <a:xfrm>
            <a:off x="2286000" y="609600"/>
            <a:ext cx="7696200" cy="5562600"/>
          </a:xfrm>
          <a:prstGeom prst="rect">
            <a:avLst/>
          </a:prstGeom>
          <a:gradFill rotWithShape="1">
            <a:gsLst>
              <a:gs pos="0">
                <a:srgbClr val="CCFFCC">
                  <a:alpha val="50000"/>
                </a:srgbClr>
              </a:gs>
              <a:gs pos="100000">
                <a:srgbClr val="5E765E"/>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Verdana" pitchFamily="34" charset="0"/>
              </a:defRPr>
            </a:lvl1pPr>
            <a:lvl2pPr marL="742950" indent="-285750">
              <a:spcBef>
                <a:spcPct val="20000"/>
              </a:spcBef>
              <a:buChar char="–"/>
              <a:defRPr sz="2800">
                <a:solidFill>
                  <a:schemeClr val="tx1"/>
                </a:solidFill>
                <a:latin typeface="Verdana" pitchFamily="34" charset="0"/>
              </a:defRPr>
            </a:lvl2pPr>
            <a:lvl3pPr marL="1143000" indent="-228600">
              <a:spcBef>
                <a:spcPct val="20000"/>
              </a:spcBef>
              <a:buChar char="•"/>
              <a:defRPr sz="2400">
                <a:solidFill>
                  <a:schemeClr val="tx1"/>
                </a:solidFill>
                <a:latin typeface="Verdana" pitchFamily="34" charset="0"/>
              </a:defRPr>
            </a:lvl3pPr>
            <a:lvl4pPr marL="1600200" indent="-228600">
              <a:spcBef>
                <a:spcPct val="20000"/>
              </a:spcBef>
              <a:buChar char="–"/>
              <a:defRPr sz="2000">
                <a:solidFill>
                  <a:schemeClr val="tx1"/>
                </a:solidFill>
                <a:latin typeface="Verdana" pitchFamily="34" charset="0"/>
              </a:defRPr>
            </a:lvl4pPr>
            <a:lvl5pPr marL="2057400" indent="-22860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eaLnBrk="0" hangingPunct="0">
              <a:spcBef>
                <a:spcPct val="0"/>
              </a:spcBef>
              <a:buFontTx/>
              <a:buNone/>
            </a:pPr>
            <a:endParaRPr lang="en-US" altLang="en-US" sz="1800" dirty="0">
              <a:solidFill>
                <a:srgbClr val="000000"/>
              </a:solidFill>
            </a:endParaRPr>
          </a:p>
        </p:txBody>
      </p:sp>
      <p:sp>
        <p:nvSpPr>
          <p:cNvPr id="118787" name="Rectangle 2"/>
          <p:cNvSpPr>
            <a:spLocks noGrp="1" noChangeArrowheads="1"/>
          </p:cNvSpPr>
          <p:nvPr>
            <p:ph type="title"/>
          </p:nvPr>
        </p:nvSpPr>
        <p:spPr>
          <a:xfrm>
            <a:off x="2121050" y="457200"/>
            <a:ext cx="5422751" cy="1143000"/>
          </a:xfrm>
        </p:spPr>
        <p:txBody>
          <a:bodyPr/>
          <a:lstStyle/>
          <a:p>
            <a:pPr eaLnBrk="1" hangingPunct="1"/>
            <a:r>
              <a:rPr lang="en-US" altLang="en-US" sz="3600" b="0" dirty="0">
                <a:solidFill>
                  <a:schemeClr val="tx1"/>
                </a:solidFill>
              </a:rPr>
              <a:t>Physical Methods</a:t>
            </a:r>
          </a:p>
        </p:txBody>
      </p:sp>
      <p:sp>
        <p:nvSpPr>
          <p:cNvPr id="119812" name="Rectangle 3"/>
          <p:cNvSpPr>
            <a:spLocks noGrp="1" noChangeArrowheads="1"/>
          </p:cNvSpPr>
          <p:nvPr>
            <p:ph type="body" idx="1"/>
          </p:nvPr>
        </p:nvSpPr>
        <p:spPr>
          <a:xfrm>
            <a:off x="2438400" y="1752600"/>
            <a:ext cx="5029200" cy="4343400"/>
          </a:xfrm>
        </p:spPr>
        <p:txBody>
          <a:bodyPr>
            <a:normAutofit/>
          </a:bodyPr>
          <a:lstStyle/>
          <a:p>
            <a:pPr eaLnBrk="1" hangingPunct="1">
              <a:lnSpc>
                <a:spcPct val="110000"/>
              </a:lnSpc>
              <a:defRPr/>
            </a:pPr>
            <a:r>
              <a:rPr lang="en-US" altLang="en-US" sz="2800" dirty="0"/>
              <a:t>Exclusion (example: bird netting, row covers)</a:t>
            </a:r>
          </a:p>
          <a:p>
            <a:pPr eaLnBrk="1" hangingPunct="1">
              <a:lnSpc>
                <a:spcPct val="110000"/>
              </a:lnSpc>
              <a:defRPr/>
            </a:pPr>
            <a:r>
              <a:rPr lang="en-US" altLang="en-US" sz="2800" dirty="0"/>
              <a:t>Pruning Physical removal</a:t>
            </a:r>
          </a:p>
          <a:p>
            <a:pPr lvl="1" eaLnBrk="1" hangingPunct="1">
              <a:lnSpc>
                <a:spcPct val="110000"/>
              </a:lnSpc>
              <a:defRPr/>
            </a:pPr>
            <a:r>
              <a:rPr lang="en-US" altLang="en-US" sz="2400" dirty="0"/>
              <a:t>hand-pick,</a:t>
            </a:r>
          </a:p>
          <a:p>
            <a:pPr lvl="1" eaLnBrk="1" hangingPunct="1">
              <a:lnSpc>
                <a:spcPct val="110000"/>
              </a:lnSpc>
              <a:defRPr/>
            </a:pPr>
            <a:r>
              <a:rPr lang="en-US" altLang="en-US" sz="2400" dirty="0"/>
              <a:t>shake and capture</a:t>
            </a:r>
          </a:p>
          <a:p>
            <a:pPr lvl="1" eaLnBrk="1" hangingPunct="1">
              <a:lnSpc>
                <a:spcPct val="110000"/>
              </a:lnSpc>
              <a:defRPr/>
            </a:pPr>
            <a:r>
              <a:rPr lang="en-US" altLang="en-US" sz="2400" dirty="0"/>
              <a:t>rake or remove infested tissue</a:t>
            </a:r>
          </a:p>
          <a:p>
            <a:pPr eaLnBrk="1" hangingPunct="1">
              <a:lnSpc>
                <a:spcPct val="110000"/>
              </a:lnSpc>
              <a:defRPr/>
            </a:pPr>
            <a:endParaRPr lang="en-US" altLang="en-US" sz="2800" b="1" dirty="0"/>
          </a:p>
        </p:txBody>
      </p:sp>
      <p:pic>
        <p:nvPicPr>
          <p:cNvPr id="118789" name="Picture 4" descr="PH_2002-03-31_thumb-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9721" y="2346326"/>
            <a:ext cx="1532160"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0" name="Picture 5" descr="Ultra Bird Nett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685800"/>
            <a:ext cx="24003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1" name="Picture 7" descr="row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59643" y="4343401"/>
            <a:ext cx="2532239" cy="1722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563732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p:txBody>
          <a:bodyPr/>
          <a:lstStyle/>
          <a:p>
            <a:r>
              <a:rPr lang="en-US" dirty="0"/>
              <a:t>Do you need a pesticide?</a:t>
            </a:r>
          </a:p>
        </p:txBody>
      </p:sp>
      <p:sp>
        <p:nvSpPr>
          <p:cNvPr id="114691" name="Rectangle 3"/>
          <p:cNvSpPr>
            <a:spLocks noGrp="1" noChangeArrowheads="1"/>
          </p:cNvSpPr>
          <p:nvPr>
            <p:ph type="body" idx="1"/>
          </p:nvPr>
        </p:nvSpPr>
        <p:spPr/>
        <p:txBody>
          <a:bodyPr/>
          <a:lstStyle/>
          <a:p>
            <a:r>
              <a:rPr lang="en-US" dirty="0"/>
              <a:t>Is the pest in a susceptible stage?</a:t>
            </a:r>
            <a:br>
              <a:rPr lang="en-US" dirty="0"/>
            </a:br>
            <a:endParaRPr lang="en-US" dirty="0"/>
          </a:p>
          <a:p>
            <a:r>
              <a:rPr lang="en-US" dirty="0"/>
              <a:t>Application timing is critical</a:t>
            </a:r>
            <a:br>
              <a:rPr lang="en-US" dirty="0"/>
            </a:br>
            <a:endParaRPr lang="en-US" dirty="0"/>
          </a:p>
          <a:p>
            <a:r>
              <a:rPr lang="en-US" dirty="0"/>
              <a:t>Is the pest still present?</a:t>
            </a:r>
          </a:p>
        </p:txBody>
      </p:sp>
      <p:pic>
        <p:nvPicPr>
          <p:cNvPr id="114692" name="Picture 2" descr="BPCfinalcirc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58200" y="4800601"/>
            <a:ext cx="1411288" cy="142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2743200" y="990600"/>
            <a:ext cx="3352800" cy="1143000"/>
          </a:xfrm>
        </p:spPr>
        <p:txBody>
          <a:bodyPr/>
          <a:lstStyle/>
          <a:p>
            <a:r>
              <a:rPr lang="en-US" sz="5400" dirty="0"/>
              <a:t>Is the pest protected?</a:t>
            </a:r>
            <a:endParaRPr lang="en-US" dirty="0"/>
          </a:p>
        </p:txBody>
      </p:sp>
      <p:pic>
        <p:nvPicPr>
          <p:cNvPr id="11571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533400"/>
            <a:ext cx="3733800" cy="248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71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5600" y="3657601"/>
            <a:ext cx="3124200" cy="2538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71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00800" y="3657600"/>
            <a:ext cx="388620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5718" name="Text Box 8"/>
          <p:cNvSpPr txBox="1">
            <a:spLocks noChangeArrowheads="1"/>
          </p:cNvSpPr>
          <p:nvPr/>
        </p:nvSpPr>
        <p:spPr bwMode="auto">
          <a:xfrm>
            <a:off x="6477000" y="3048000"/>
            <a:ext cx="3733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dirty="0"/>
              <a:t>Birch leafminer</a:t>
            </a:r>
          </a:p>
        </p:txBody>
      </p:sp>
      <p:sp>
        <p:nvSpPr>
          <p:cNvPr id="115719" name="Text Box 9"/>
          <p:cNvSpPr txBox="1">
            <a:spLocks noChangeArrowheads="1"/>
          </p:cNvSpPr>
          <p:nvPr/>
        </p:nvSpPr>
        <p:spPr bwMode="auto">
          <a:xfrm>
            <a:off x="6324600" y="6248400"/>
            <a:ext cx="3733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dirty="0"/>
              <a:t>Birch leafminer</a:t>
            </a:r>
          </a:p>
        </p:txBody>
      </p:sp>
      <p:sp>
        <p:nvSpPr>
          <p:cNvPr id="115720" name="Text Box 10"/>
          <p:cNvSpPr txBox="1">
            <a:spLocks noChangeArrowheads="1"/>
          </p:cNvSpPr>
          <p:nvPr/>
        </p:nvSpPr>
        <p:spPr bwMode="auto">
          <a:xfrm>
            <a:off x="2514600" y="6248400"/>
            <a:ext cx="3733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dirty="0"/>
              <a:t>Birch leafminer</a:t>
            </a:r>
          </a:p>
        </p:txBody>
      </p:sp>
    </p:spTree>
    <p:custDataLst>
      <p:tags r:id="rId1"/>
    </p:custData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p:txBody>
          <a:bodyPr/>
          <a:lstStyle/>
          <a:p>
            <a:r>
              <a:rPr lang="en-US" dirty="0"/>
              <a:t>Don’t apply when you can’t hit a susceptible target</a:t>
            </a:r>
          </a:p>
        </p:txBody>
      </p:sp>
      <p:pic>
        <p:nvPicPr>
          <p:cNvPr id="116739" name="Picture 3" descr="Tim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1828800"/>
            <a:ext cx="3505200"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4200" y="1676401"/>
            <a:ext cx="3333750" cy="332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3201" y="4495800"/>
            <a:ext cx="3095625"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2" name="Picture 4" descr="ColoradoPotatoBeetleEggs-72779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43200" y="4114800"/>
            <a:ext cx="3429000"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3" name="Text Box 5"/>
          <p:cNvSpPr txBox="1">
            <a:spLocks noChangeArrowheads="1"/>
          </p:cNvSpPr>
          <p:nvPr/>
        </p:nvSpPr>
        <p:spPr bwMode="auto">
          <a:xfrm>
            <a:off x="2819400" y="6248400"/>
            <a:ext cx="3200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dirty="0">
                <a:solidFill>
                  <a:schemeClr val="bg1"/>
                </a:solidFill>
              </a:rPr>
              <a:t>Colorado potato beetle</a:t>
            </a:r>
          </a:p>
        </p:txBody>
      </p:sp>
      <p:sp>
        <p:nvSpPr>
          <p:cNvPr id="116744" name="Text Box 6"/>
          <p:cNvSpPr txBox="1">
            <a:spLocks noChangeArrowheads="1"/>
          </p:cNvSpPr>
          <p:nvPr/>
        </p:nvSpPr>
        <p:spPr bwMode="auto">
          <a:xfrm>
            <a:off x="6477000" y="6096000"/>
            <a:ext cx="3200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dirty="0">
                <a:solidFill>
                  <a:schemeClr val="bg1"/>
                </a:solidFill>
              </a:rPr>
              <a:t>Lace bugs</a:t>
            </a:r>
          </a:p>
        </p:txBody>
      </p:sp>
    </p:spTree>
    <p:custDataLst>
      <p:tags r:id="rId1"/>
    </p:custData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2667000" y="381000"/>
            <a:ext cx="7772400" cy="1143000"/>
          </a:xfrm>
        </p:spPr>
        <p:txBody>
          <a:bodyPr/>
          <a:lstStyle/>
          <a:p>
            <a:r>
              <a:rPr lang="en-US" sz="5400" dirty="0"/>
              <a:t>Timing is everything?</a:t>
            </a:r>
            <a:endParaRPr lang="en-US" dirty="0"/>
          </a:p>
        </p:txBody>
      </p:sp>
      <p:pic>
        <p:nvPicPr>
          <p:cNvPr id="117763" name="Picture 3" descr="O_S_Sca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1" y="1828801"/>
            <a:ext cx="3000375" cy="467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4" name="Picture 4" descr="scale_Life_cyc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1600201"/>
            <a:ext cx="4191000" cy="279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5" name="Picture 6" descr="6-6OystershellCrawler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48600" y="4419601"/>
            <a:ext cx="2209800"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2590801" y="152400"/>
            <a:ext cx="4618037" cy="685800"/>
          </a:xfrm>
        </p:spPr>
        <p:txBody>
          <a:bodyPr/>
          <a:lstStyle/>
          <a:p>
            <a:r>
              <a:rPr lang="en-US" dirty="0"/>
              <a:t>Nobody home!</a:t>
            </a:r>
          </a:p>
        </p:txBody>
      </p:sp>
      <p:pic>
        <p:nvPicPr>
          <p:cNvPr id="118787" name="Picture 3" descr="305604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2819400"/>
            <a:ext cx="4267200"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8" name="Picture 5" descr="025034028xxxbp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53401" y="1371601"/>
            <a:ext cx="2314575" cy="153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9" name="Picture 7" descr="Eriophyid mite galls on Mountain As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7000" y="1371600"/>
            <a:ext cx="28575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0" name="Picture 9" descr="EriophyidMite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5029201"/>
            <a:ext cx="1600200" cy="160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91" name="Text Box 10"/>
          <p:cNvSpPr txBox="1">
            <a:spLocks noChangeArrowheads="1"/>
          </p:cNvSpPr>
          <p:nvPr/>
        </p:nvSpPr>
        <p:spPr bwMode="auto">
          <a:xfrm>
            <a:off x="2438400" y="5334001"/>
            <a:ext cx="2133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dirty="0"/>
              <a:t>Eriophyid gall mite</a:t>
            </a:r>
          </a:p>
        </p:txBody>
      </p:sp>
      <p:sp>
        <p:nvSpPr>
          <p:cNvPr id="118792" name="Text Box 11"/>
          <p:cNvSpPr txBox="1">
            <a:spLocks noChangeArrowheads="1"/>
          </p:cNvSpPr>
          <p:nvPr/>
        </p:nvSpPr>
        <p:spPr bwMode="auto">
          <a:xfrm>
            <a:off x="7315200" y="5715000"/>
            <a:ext cx="2743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dirty="0"/>
              <a:t>Oak apple gall wasp</a:t>
            </a:r>
          </a:p>
        </p:txBody>
      </p:sp>
    </p:spTree>
    <p:custDataLst>
      <p:tags r:id="rId1"/>
    </p:custData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1752600" y="76986"/>
            <a:ext cx="5303837" cy="1143000"/>
          </a:xfrm>
        </p:spPr>
        <p:txBody>
          <a:bodyPr/>
          <a:lstStyle/>
          <a:p>
            <a:r>
              <a:rPr lang="en-US" dirty="0"/>
              <a:t>The key to proper use</a:t>
            </a:r>
          </a:p>
        </p:txBody>
      </p:sp>
      <p:sp>
        <p:nvSpPr>
          <p:cNvPr id="68611" name="Rectangle 3"/>
          <p:cNvSpPr>
            <a:spLocks noGrp="1" noChangeArrowheads="1"/>
          </p:cNvSpPr>
          <p:nvPr>
            <p:ph idx="1"/>
          </p:nvPr>
        </p:nvSpPr>
        <p:spPr>
          <a:xfrm>
            <a:off x="2971800" y="1120182"/>
            <a:ext cx="7772400" cy="914400"/>
          </a:xfrm>
        </p:spPr>
        <p:txBody>
          <a:bodyPr/>
          <a:lstStyle/>
          <a:p>
            <a:r>
              <a:rPr lang="en-US" sz="5400" dirty="0">
                <a:solidFill>
                  <a:srgbClr val="CC3300"/>
                </a:solidFill>
              </a:rPr>
              <a:t>Read the label!</a:t>
            </a:r>
            <a:endParaRPr lang="en-US" dirty="0"/>
          </a:p>
        </p:txBody>
      </p:sp>
      <p:pic>
        <p:nvPicPr>
          <p:cNvPr id="68613" name="Picture 5"/>
          <p:cNvPicPr>
            <a:picLocks noChangeAspect="1" noChangeArrowheads="1"/>
          </p:cNvPicPr>
          <p:nvPr/>
        </p:nvPicPr>
        <p:blipFill>
          <a:blip r:embed="rId3">
            <a:extLst>
              <a:ext uri="{28A0092B-C50C-407E-A947-70E740481C1C}">
                <a14:useLocalDpi xmlns:a14="http://schemas.microsoft.com/office/drawing/2010/main" val="0"/>
              </a:ext>
            </a:extLst>
          </a:blip>
          <a:srcRect l="24374" t="12500" r="22501" b="4688"/>
          <a:stretch>
            <a:fillRect/>
          </a:stretch>
        </p:blipFill>
        <p:spPr bwMode="auto">
          <a:xfrm>
            <a:off x="6248400" y="1934777"/>
            <a:ext cx="3886200" cy="484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74404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a:xfrm>
            <a:off x="2697163" y="304800"/>
            <a:ext cx="7772400" cy="762000"/>
          </a:xfrm>
        </p:spPr>
        <p:txBody>
          <a:bodyPr/>
          <a:lstStyle/>
          <a:p>
            <a:r>
              <a:rPr lang="en-US" dirty="0"/>
              <a:t>The old days</a:t>
            </a:r>
          </a:p>
        </p:txBody>
      </p:sp>
      <p:pic>
        <p:nvPicPr>
          <p:cNvPr id="14745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1219200"/>
            <a:ext cx="7239000" cy="542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4586285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a:xfrm>
            <a:off x="2697163" y="457200"/>
            <a:ext cx="7772400" cy="457200"/>
          </a:xfrm>
        </p:spPr>
        <p:txBody>
          <a:bodyPr/>
          <a:lstStyle/>
          <a:p>
            <a:r>
              <a:rPr lang="en-US" sz="4000" dirty="0"/>
              <a:t>Great directions!</a:t>
            </a:r>
          </a:p>
        </p:txBody>
      </p:sp>
      <p:pic>
        <p:nvPicPr>
          <p:cNvPr id="148483" name="Picture 3" descr="Bug_death_2"/>
          <p:cNvPicPr>
            <a:picLocks noChangeAspect="1" noChangeArrowheads="1"/>
          </p:cNvPicPr>
          <p:nvPr/>
        </p:nvPicPr>
        <p:blipFill>
          <a:blip r:embed="rId4">
            <a:lum bright="-8000" contrast="12000"/>
            <a:extLst>
              <a:ext uri="{28A0092B-C50C-407E-A947-70E740481C1C}">
                <a14:useLocalDpi xmlns:a14="http://schemas.microsoft.com/office/drawing/2010/main" val="0"/>
              </a:ext>
            </a:extLst>
          </a:blip>
          <a:srcRect/>
          <a:stretch>
            <a:fillRect/>
          </a:stretch>
        </p:blipFill>
        <p:spPr bwMode="auto">
          <a:xfrm>
            <a:off x="2667000" y="1143001"/>
            <a:ext cx="4267200" cy="481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4" name="Text Box 4"/>
          <p:cNvSpPr txBox="1">
            <a:spLocks noChangeArrowheads="1"/>
          </p:cNvSpPr>
          <p:nvPr/>
        </p:nvSpPr>
        <p:spPr bwMode="auto">
          <a:xfrm>
            <a:off x="7239000" y="990601"/>
            <a:ext cx="3124200" cy="559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600" dirty="0"/>
              <a:t>“Bug Death is a patented non-poisonous powder, and is entirely different from anything that has ever been placed on the market, and overcomes all the objections to the deadly poisons that the farmers have been obliged to use in the past.  It is just as effectual as Paris Green and other dangerous insect powders.  It is sure death to the potato, squash and cucumber bugs, currant and tomato worms, also other plant and vine eating pests.</a:t>
            </a:r>
          </a:p>
          <a:p>
            <a:pPr>
              <a:spcBef>
                <a:spcPct val="50000"/>
              </a:spcBef>
            </a:pPr>
            <a:r>
              <a:rPr lang="en-US" sz="1600" dirty="0"/>
              <a:t>The deadly effect on bugs will not always be as quick, but it is just as sure.  Contrary to the arsenic preparations, it is a benefit to the plant, and the more freely used the better the plant will thrive, and for potatoes when blight is prevalent, the extra yield will more than pay all expense of Bug Death.”</a:t>
            </a:r>
          </a:p>
        </p:txBody>
      </p:sp>
      <p:sp>
        <p:nvSpPr>
          <p:cNvPr id="148485" name="Text Box 5"/>
          <p:cNvSpPr txBox="1">
            <a:spLocks noChangeArrowheads="1"/>
          </p:cNvSpPr>
          <p:nvPr/>
        </p:nvSpPr>
        <p:spPr bwMode="auto">
          <a:xfrm>
            <a:off x="2667000" y="6019801"/>
            <a:ext cx="4495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dirty="0"/>
              <a:t>Contained 5% lead oxide &amp; 47% zinc oxide</a:t>
            </a:r>
          </a:p>
        </p:txBody>
      </p:sp>
    </p:spTree>
    <p:custDataLst>
      <p:tags r:id="rId1"/>
    </p:custDataLst>
    <p:extLst>
      <p:ext uri="{BB962C8B-B14F-4D97-AF65-F5344CB8AC3E}">
        <p14:creationId xmlns:p14="http://schemas.microsoft.com/office/powerpoint/2010/main" val="187612328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a:xfrm>
            <a:off x="2590801" y="228600"/>
            <a:ext cx="3551237" cy="685800"/>
          </a:xfrm>
        </p:spPr>
        <p:txBody>
          <a:bodyPr/>
          <a:lstStyle/>
          <a:p>
            <a:r>
              <a:rPr lang="en-US" dirty="0"/>
              <a:t>Today’s label</a:t>
            </a:r>
          </a:p>
        </p:txBody>
      </p:sp>
      <p:pic>
        <p:nvPicPr>
          <p:cNvPr id="149507"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1905000"/>
            <a:ext cx="3454400" cy="3894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9508"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9650" y="1905001"/>
            <a:ext cx="4578350" cy="407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9509" name="Text Box 10"/>
          <p:cNvSpPr txBox="1">
            <a:spLocks noChangeArrowheads="1"/>
          </p:cNvSpPr>
          <p:nvPr/>
        </p:nvSpPr>
        <p:spPr bwMode="auto">
          <a:xfrm>
            <a:off x="7467600" y="6172200"/>
            <a:ext cx="3048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400" dirty="0"/>
              <a:t>No endorsement intended or implied</a:t>
            </a:r>
          </a:p>
        </p:txBody>
      </p:sp>
    </p:spTree>
    <p:custDataLst>
      <p:tags r:id="rId1"/>
    </p:custDataLst>
    <p:extLst>
      <p:ext uri="{BB962C8B-B14F-4D97-AF65-F5344CB8AC3E}">
        <p14:creationId xmlns:p14="http://schemas.microsoft.com/office/powerpoint/2010/main" val="5143968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2286000" y="152401"/>
            <a:ext cx="8382000" cy="904875"/>
          </a:xfrm>
        </p:spPr>
        <p:txBody>
          <a:bodyPr/>
          <a:lstStyle/>
          <a:p>
            <a:r>
              <a:rPr lang="en-US" sz="3200" dirty="0"/>
              <a:t>Maine pesticide use more common than perceived</a:t>
            </a:r>
          </a:p>
        </p:txBody>
      </p:sp>
      <p:pic>
        <p:nvPicPr>
          <p:cNvPr id="3174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99488" y="1676401"/>
            <a:ext cx="1687512" cy="259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748" name="Picture 4" descr="rotenonepyrethrin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3200" y="4797553"/>
            <a:ext cx="1066801" cy="1755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5" descr="milkysporepowdercan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05801" y="4724400"/>
            <a:ext cx="132397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6" descr="5_2042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86400" y="1752601"/>
            <a:ext cx="1333500"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Picture 7" descr="1217-1"/>
          <p:cNvPicPr>
            <a:picLocks noChangeAspect="1" noChangeArrowheads="1"/>
          </p:cNvPicPr>
          <p:nvPr/>
        </p:nvPicPr>
        <p:blipFill>
          <a:blip r:embed="rId8">
            <a:extLst>
              <a:ext uri="{28A0092B-C50C-407E-A947-70E740481C1C}">
                <a14:useLocalDpi xmlns:a14="http://schemas.microsoft.com/office/drawing/2010/main" val="0"/>
              </a:ext>
            </a:extLst>
          </a:blip>
          <a:srcRect l="33600" r="33333" b="1866"/>
          <a:stretch>
            <a:fillRect/>
          </a:stretch>
        </p:blipFill>
        <p:spPr bwMode="auto">
          <a:xfrm>
            <a:off x="3810001" y="1371600"/>
            <a:ext cx="1284288" cy="3810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2" name="Picture 8" descr="NeemOilLabel30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57800" y="4419600"/>
            <a:ext cx="1735138"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3" name="Picture 9" descr="693yfc"/>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86600" y="2895600"/>
            <a:ext cx="1436688"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4" name="Text Box 10"/>
          <p:cNvSpPr txBox="1">
            <a:spLocks noChangeArrowheads="1"/>
          </p:cNvSpPr>
          <p:nvPr/>
        </p:nvSpPr>
        <p:spPr bwMode="auto">
          <a:xfrm>
            <a:off x="7391400" y="6248400"/>
            <a:ext cx="3048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400" dirty="0"/>
              <a:t>No endorsement intended or implied</a:t>
            </a:r>
          </a:p>
        </p:txBody>
      </p:sp>
    </p:spTree>
    <p:custDataLst>
      <p:tags r:id="rId1"/>
    </p:custData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PQuestion"/>
          <p:cNvSpPr>
            <a:spLocks noGrp="1" noChangeArrowheads="1"/>
          </p:cNvSpPr>
          <p:nvPr>
            <p:ph type="title"/>
          </p:nvPr>
        </p:nvSpPr>
        <p:spPr>
          <a:xfrm>
            <a:off x="2514600" y="274638"/>
            <a:ext cx="7620000" cy="1143000"/>
          </a:xfrm>
        </p:spPr>
        <p:txBody>
          <a:bodyPr/>
          <a:lstStyle/>
          <a:p>
            <a:r>
              <a:rPr lang="en-US" sz="3600" dirty="0"/>
              <a:t>Colorado Potato Beetle Beater is a moderately hazardous pesticide.</a:t>
            </a:r>
          </a:p>
        </p:txBody>
      </p:sp>
      <p:sp>
        <p:nvSpPr>
          <p:cNvPr id="96260" name="TPAnswers"/>
          <p:cNvSpPr>
            <a:spLocks noGrp="1" noChangeArrowheads="1"/>
          </p:cNvSpPr>
          <p:nvPr>
            <p:ph idx="1"/>
            <p:custDataLst>
              <p:tags r:id="rId3"/>
            </p:custDataLst>
          </p:nvPr>
        </p:nvSpPr>
        <p:spPr>
          <a:xfrm>
            <a:off x="2667000" y="1905000"/>
            <a:ext cx="3429000" cy="3810000"/>
          </a:xfrm>
        </p:spPr>
        <p:txBody>
          <a:bodyPr/>
          <a:lstStyle/>
          <a:p>
            <a:pPr marL="609600" indent="-609600">
              <a:buFont typeface="Monotype Sorts" pitchFamily="2" charset="2"/>
              <a:buAutoNum type="arabicPeriod"/>
            </a:pPr>
            <a:r>
              <a:rPr lang="en-US" dirty="0"/>
              <a:t>True</a:t>
            </a:r>
          </a:p>
          <a:p>
            <a:pPr marL="609600" indent="-609600">
              <a:buFont typeface="Monotype Sorts" pitchFamily="2" charset="2"/>
              <a:buAutoNum type="arabicPeriod"/>
            </a:pPr>
            <a:r>
              <a:rPr lang="en-US" dirty="0"/>
              <a:t>False</a:t>
            </a:r>
          </a:p>
        </p:txBody>
      </p:sp>
      <p:graphicFrame>
        <p:nvGraphicFramePr>
          <p:cNvPr id="476164" name="TPChart"/>
          <p:cNvGraphicFramePr>
            <a:graphicFrameLocks noChangeAspect="1"/>
          </p:cNvGraphicFramePr>
          <p:nvPr>
            <p:custDataLst>
              <p:tags r:id="rId4"/>
            </p:custDataLst>
            <p:extLst>
              <p:ext uri="{D42A27DB-BD31-4B8C-83A1-F6EECF244321}">
                <p14:modId xmlns:p14="http://schemas.microsoft.com/office/powerpoint/2010/main" val="620765171"/>
              </p:ext>
            </p:extLst>
          </p:nvPr>
        </p:nvGraphicFramePr>
        <p:xfrm>
          <a:off x="5461000" y="1008064"/>
          <a:ext cx="5715000" cy="6429375"/>
        </p:xfrm>
        <a:graphic>
          <a:graphicData uri="http://schemas.openxmlformats.org/presentationml/2006/ole">
            <mc:AlternateContent xmlns:mc="http://schemas.openxmlformats.org/markup-compatibility/2006">
              <mc:Choice xmlns:v="urn:schemas-microsoft-com:vml" Requires="v">
                <p:oleObj spid="_x0000_s12293" name="Chart" r:id="rId7" imgW="5715000" imgH="6429642" progId="MSGraph.Chart.8">
                  <p:embed followColorScheme="full"/>
                </p:oleObj>
              </mc:Choice>
              <mc:Fallback>
                <p:oleObj name="Chart" r:id="rId7" imgW="5715000" imgH="6429642" progId="MSGraph.Chart.8">
                  <p:embed followColorScheme="full"/>
                  <p:pic>
                    <p:nvPicPr>
                      <p:cNvPr id="476164" name="TPChart"/>
                      <p:cNvPicPr>
                        <a:picLocks noChangeAspect="1" noChangeArrowheads="1"/>
                      </p:cNvPicPr>
                      <p:nvPr/>
                    </p:nvPicPr>
                    <p:blipFill>
                      <a:blip r:embed="rId8"/>
                      <a:srcRect/>
                      <a:stretch>
                        <a:fillRect/>
                      </a:stretch>
                    </p:blipFill>
                    <p:spPr bwMode="auto">
                      <a:xfrm>
                        <a:off x="5461000" y="1008064"/>
                        <a:ext cx="5715000" cy="6429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 name="CAI1"/>
          <p:cNvSpPr/>
          <p:nvPr>
            <p:custDataLst>
              <p:tags r:id="rId5"/>
            </p:custDataLst>
          </p:nvPr>
        </p:nvSpPr>
        <p:spPr bwMode="auto">
          <a:xfrm>
            <a:off x="3342641" y="2438400"/>
            <a:ext cx="1017651" cy="585216"/>
          </a:xfrm>
          <a:prstGeom prst="roundRect">
            <a:avLst/>
          </a:prstGeom>
          <a:noFill/>
          <a:ln w="25400" cap="flat" cmpd="sng" algn="ctr">
            <a:solidFill>
              <a:srgbClr val="00C8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dirty="0"/>
          </a:p>
        </p:txBody>
      </p:sp>
    </p:spTree>
    <p:custDataLst>
      <p:tags r:id="rId2"/>
    </p:custDataLst>
    <p:extLst>
      <p:ext uri="{BB962C8B-B14F-4D97-AF65-F5344CB8AC3E}">
        <p14:creationId xmlns:p14="http://schemas.microsoft.com/office/powerpoint/2010/main" val="28084185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repeatDur="0" restart="never" fill="hold" grpId="0" nodeType="clickEffect">
                                  <p:stCondLst>
                                    <p:cond delay="0"/>
                                  </p:stCondLst>
                                  <p:childTnLst>
                                    <p:set>
                                      <p:cBhvr>
                                        <p:cTn id="6" dur="1" fill="hold">
                                          <p:stCondLst>
                                            <p:cond delay="0"/>
                                          </p:stCondLst>
                                        </p:cTn>
                                        <p:tgtEl>
                                          <p:spTgt spid="4761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6" presetClass="emph" presetSubtype="0" repeatCount="10000" fill="hold" grpId="1" nodeType="afterEffect">
                                  <p:stCondLst>
                                    <p:cond delay="0"/>
                                  </p:stCondLst>
                                  <p:childTnLst>
                                    <p:animEffect transition="out" filter="fade">
                                      <p:cBhvr>
                                        <p:cTn id="15" dur="500" tmFilter="0, 0; .2, .5; .8, .5; 1, 0"/>
                                        <p:tgtEl>
                                          <p:spTgt spid="2"/>
                                        </p:tgtEl>
                                      </p:cBhvr>
                                    </p:animEffect>
                                    <p:animScale>
                                      <p:cBhvr>
                                        <p:cTn id="16"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76164" grpId="0"/>
      <p:bldP spid="2" grpId="0" animBg="1"/>
      <p:bldP spid="2" grpId="1"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4"/>
          <p:cNvSpPr>
            <a:spLocks noGrp="1" noChangeArrowheads="1"/>
          </p:cNvSpPr>
          <p:nvPr>
            <p:ph type="title"/>
          </p:nvPr>
        </p:nvSpPr>
        <p:spPr/>
        <p:txBody>
          <a:bodyPr/>
          <a:lstStyle/>
          <a:p>
            <a:r>
              <a:rPr lang="en-US" sz="4000" dirty="0"/>
              <a:t>False – Caution = slight hazard</a:t>
            </a:r>
          </a:p>
        </p:txBody>
      </p:sp>
      <p:pic>
        <p:nvPicPr>
          <p:cNvPr id="155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524000"/>
            <a:ext cx="5848734" cy="508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7284" name="Line 6"/>
          <p:cNvSpPr>
            <a:spLocks noChangeShapeType="1"/>
          </p:cNvSpPr>
          <p:nvPr/>
        </p:nvSpPr>
        <p:spPr bwMode="auto">
          <a:xfrm>
            <a:off x="2476500" y="5943600"/>
            <a:ext cx="1409700"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US" dirty="0">
              <a:solidFill>
                <a:srgbClr val="000000"/>
              </a:solidFill>
            </a:endParaRPr>
          </a:p>
        </p:txBody>
      </p:sp>
    </p:spTree>
    <p:custDataLst>
      <p:tags r:id="rId1"/>
    </p:custDataLst>
    <p:extLst>
      <p:ext uri="{BB962C8B-B14F-4D97-AF65-F5344CB8AC3E}">
        <p14:creationId xmlns:p14="http://schemas.microsoft.com/office/powerpoint/2010/main" val="11771288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PQuestion"/>
          <p:cNvSpPr>
            <a:spLocks noGrp="1" noChangeArrowheads="1"/>
          </p:cNvSpPr>
          <p:nvPr>
            <p:ph type="title"/>
          </p:nvPr>
        </p:nvSpPr>
        <p:spPr>
          <a:xfrm>
            <a:off x="2590800" y="274638"/>
            <a:ext cx="7772400" cy="1143000"/>
          </a:xfrm>
        </p:spPr>
        <p:txBody>
          <a:bodyPr/>
          <a:lstStyle/>
          <a:p>
            <a:r>
              <a:rPr lang="en-US" sz="3600" dirty="0"/>
              <a:t>Colorado Potato Beetle Beater should be applied before the pest is seen. </a:t>
            </a:r>
          </a:p>
        </p:txBody>
      </p:sp>
      <p:sp>
        <p:nvSpPr>
          <p:cNvPr id="98308" name="TPAnswers"/>
          <p:cNvSpPr>
            <a:spLocks noGrp="1" noChangeArrowheads="1"/>
          </p:cNvSpPr>
          <p:nvPr>
            <p:ph idx="1"/>
            <p:custDataLst>
              <p:tags r:id="rId3"/>
            </p:custDataLst>
          </p:nvPr>
        </p:nvSpPr>
        <p:spPr>
          <a:xfrm>
            <a:off x="2590800" y="1905000"/>
            <a:ext cx="2667000" cy="4114800"/>
          </a:xfrm>
        </p:spPr>
        <p:txBody>
          <a:bodyPr/>
          <a:lstStyle/>
          <a:p>
            <a:pPr marL="609600" indent="-609600">
              <a:buFont typeface="Monotype Sorts" pitchFamily="2" charset="2"/>
              <a:buAutoNum type="arabicPeriod"/>
            </a:pPr>
            <a:r>
              <a:rPr lang="en-US" dirty="0"/>
              <a:t>True</a:t>
            </a:r>
          </a:p>
          <a:p>
            <a:pPr marL="609600" indent="-609600">
              <a:buFont typeface="Monotype Sorts" pitchFamily="2" charset="2"/>
              <a:buAutoNum type="arabicPeriod"/>
            </a:pPr>
            <a:r>
              <a:rPr lang="en-US" dirty="0"/>
              <a:t>False</a:t>
            </a:r>
          </a:p>
        </p:txBody>
      </p:sp>
      <p:graphicFrame>
        <p:nvGraphicFramePr>
          <p:cNvPr id="479236" name="TPChart"/>
          <p:cNvGraphicFramePr>
            <a:graphicFrameLocks noChangeAspect="1"/>
          </p:cNvGraphicFramePr>
          <p:nvPr>
            <p:custDataLst>
              <p:tags r:id="rId4"/>
            </p:custDataLst>
            <p:extLst>
              <p:ext uri="{D42A27DB-BD31-4B8C-83A1-F6EECF244321}">
                <p14:modId xmlns:p14="http://schemas.microsoft.com/office/powerpoint/2010/main" val="2746340849"/>
              </p:ext>
            </p:extLst>
          </p:nvPr>
        </p:nvGraphicFramePr>
        <p:xfrm>
          <a:off x="5461000" y="1008064"/>
          <a:ext cx="5715000" cy="6429375"/>
        </p:xfrm>
        <a:graphic>
          <a:graphicData uri="http://schemas.openxmlformats.org/presentationml/2006/ole">
            <mc:AlternateContent xmlns:mc="http://schemas.openxmlformats.org/markup-compatibility/2006">
              <mc:Choice xmlns:v="urn:schemas-microsoft-com:vml" Requires="v">
                <p:oleObj spid="_x0000_s13317" name="Chart" r:id="rId8" imgW="5715000" imgH="6429642" progId="MSGraph.Chart.8">
                  <p:embed followColorScheme="full"/>
                </p:oleObj>
              </mc:Choice>
              <mc:Fallback>
                <p:oleObj name="Chart" r:id="rId8" imgW="5715000" imgH="6429642" progId="MSGraph.Chart.8">
                  <p:embed followColorScheme="full"/>
                  <p:pic>
                    <p:nvPicPr>
                      <p:cNvPr id="479236" name="TPChart"/>
                      <p:cNvPicPr>
                        <a:picLocks noChangeAspect="1" noChangeArrowheads="1"/>
                      </p:cNvPicPr>
                      <p:nvPr/>
                    </p:nvPicPr>
                    <p:blipFill>
                      <a:blip r:embed="rId9"/>
                      <a:srcRect/>
                      <a:stretch>
                        <a:fillRect/>
                      </a:stretch>
                    </p:blipFill>
                    <p:spPr bwMode="auto">
                      <a:xfrm>
                        <a:off x="5461000" y="1008064"/>
                        <a:ext cx="5715000" cy="6429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 name="CAI1"/>
          <p:cNvSpPr/>
          <p:nvPr>
            <p:custDataLst>
              <p:tags r:id="rId5"/>
            </p:custDataLst>
          </p:nvPr>
        </p:nvSpPr>
        <p:spPr bwMode="auto">
          <a:xfrm>
            <a:off x="3266441" y="2438400"/>
            <a:ext cx="1017651" cy="585216"/>
          </a:xfrm>
          <a:prstGeom prst="roundRect">
            <a:avLst/>
          </a:prstGeom>
          <a:noFill/>
          <a:ln w="25400" cap="flat" cmpd="sng" algn="ctr">
            <a:solidFill>
              <a:srgbClr val="00C8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dirty="0"/>
          </a:p>
        </p:txBody>
      </p:sp>
    </p:spTree>
    <p:custDataLst>
      <p:tags r:id="rId2"/>
    </p:custDataLst>
    <p:extLst>
      <p:ext uri="{BB962C8B-B14F-4D97-AF65-F5344CB8AC3E}">
        <p14:creationId xmlns:p14="http://schemas.microsoft.com/office/powerpoint/2010/main" val="23203826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repeatDur="0" restart="never" fill="hold" grpId="0" nodeType="clickEffect">
                                  <p:stCondLst>
                                    <p:cond delay="0"/>
                                  </p:stCondLst>
                                  <p:childTnLst>
                                    <p:set>
                                      <p:cBhvr>
                                        <p:cTn id="6" dur="1" fill="hold">
                                          <p:stCondLst>
                                            <p:cond delay="0"/>
                                          </p:stCondLst>
                                        </p:cTn>
                                        <p:tgtEl>
                                          <p:spTgt spid="4792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6" presetClass="emph" presetSubtype="0" repeatCount="10000" fill="hold" grpId="1" nodeType="afterEffect">
                                  <p:stCondLst>
                                    <p:cond delay="0"/>
                                  </p:stCondLst>
                                  <p:childTnLst>
                                    <p:animEffect transition="out" filter="fade">
                                      <p:cBhvr>
                                        <p:cTn id="15" dur="500" tmFilter="0, 0; .2, .5; .8, .5; 1, 0"/>
                                        <p:tgtEl>
                                          <p:spTgt spid="2"/>
                                        </p:tgtEl>
                                      </p:cBhvr>
                                    </p:animEffect>
                                    <p:animScale>
                                      <p:cBhvr>
                                        <p:cTn id="16"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79236" grpId="0"/>
      <p:bldP spid="2" grpId="0" animBg="1"/>
      <p:bldP spid="2" grpId="1"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4"/>
          <p:cNvSpPr>
            <a:spLocks noGrp="1" noChangeArrowheads="1"/>
          </p:cNvSpPr>
          <p:nvPr>
            <p:ph type="title"/>
          </p:nvPr>
        </p:nvSpPr>
        <p:spPr/>
        <p:txBody>
          <a:bodyPr/>
          <a:lstStyle/>
          <a:p>
            <a:r>
              <a:rPr lang="en-US" dirty="0"/>
              <a:t>False</a:t>
            </a:r>
          </a:p>
        </p:txBody>
      </p:sp>
      <p:pic>
        <p:nvPicPr>
          <p:cNvPr id="156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1" y="2362201"/>
            <a:ext cx="8067675" cy="2314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9332" name="Line 6"/>
          <p:cNvSpPr>
            <a:spLocks noChangeShapeType="1"/>
          </p:cNvSpPr>
          <p:nvPr/>
        </p:nvSpPr>
        <p:spPr bwMode="auto">
          <a:xfrm>
            <a:off x="3810000" y="1600200"/>
            <a:ext cx="1447800" cy="1371600"/>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US" dirty="0">
              <a:solidFill>
                <a:srgbClr val="000000"/>
              </a:solidFill>
            </a:endParaRPr>
          </a:p>
        </p:txBody>
      </p:sp>
      <p:sp>
        <p:nvSpPr>
          <p:cNvPr id="2" name="TextBox 1"/>
          <p:cNvSpPr txBox="1"/>
          <p:nvPr/>
        </p:nvSpPr>
        <p:spPr>
          <a:xfrm>
            <a:off x="9248553" y="2286000"/>
            <a:ext cx="1066800" cy="461665"/>
          </a:xfrm>
          <a:prstGeom prst="rect">
            <a:avLst/>
          </a:prstGeom>
          <a:noFill/>
        </p:spPr>
        <p:txBody>
          <a:bodyPr wrap="square" rtlCol="0">
            <a:spAutoFit/>
          </a:bodyPr>
          <a:lstStyle/>
          <a:p>
            <a:pPr eaLnBrk="0" hangingPunct="0"/>
            <a:r>
              <a:rPr lang="en-US" dirty="0">
                <a:solidFill>
                  <a:srgbClr val="000000"/>
                </a:solidFill>
              </a:rPr>
              <a:t>Page 4</a:t>
            </a:r>
          </a:p>
        </p:txBody>
      </p:sp>
    </p:spTree>
    <p:custDataLst>
      <p:tags r:id="rId1"/>
    </p:custDataLst>
    <p:extLst>
      <p:ext uri="{BB962C8B-B14F-4D97-AF65-F5344CB8AC3E}">
        <p14:creationId xmlns:p14="http://schemas.microsoft.com/office/powerpoint/2010/main" val="244399512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PQuestion"/>
          <p:cNvSpPr>
            <a:spLocks noGrp="1" noChangeArrowheads="1"/>
          </p:cNvSpPr>
          <p:nvPr>
            <p:ph type="title"/>
          </p:nvPr>
        </p:nvSpPr>
        <p:spPr>
          <a:xfrm>
            <a:off x="2590800" y="274638"/>
            <a:ext cx="7772400" cy="1325562"/>
          </a:xfrm>
        </p:spPr>
        <p:txBody>
          <a:bodyPr/>
          <a:lstStyle/>
          <a:p>
            <a:r>
              <a:rPr lang="en-US" sz="4000" dirty="0"/>
              <a:t>Colorado Potato Beetle Beater is approved for organic production so it is not harmful to the environment. </a:t>
            </a:r>
          </a:p>
        </p:txBody>
      </p:sp>
      <p:sp>
        <p:nvSpPr>
          <p:cNvPr id="100356" name="TPAnswers"/>
          <p:cNvSpPr>
            <a:spLocks noGrp="1" noChangeArrowheads="1"/>
          </p:cNvSpPr>
          <p:nvPr>
            <p:ph idx="1"/>
            <p:custDataLst>
              <p:tags r:id="rId3"/>
            </p:custDataLst>
          </p:nvPr>
        </p:nvSpPr>
        <p:spPr>
          <a:xfrm>
            <a:off x="2743200" y="2286000"/>
            <a:ext cx="3352800" cy="3429000"/>
          </a:xfrm>
        </p:spPr>
        <p:txBody>
          <a:bodyPr/>
          <a:lstStyle/>
          <a:p>
            <a:pPr marL="609600" indent="-609600">
              <a:buFont typeface="Monotype Sorts" pitchFamily="2" charset="2"/>
              <a:buAutoNum type="arabicPeriod"/>
            </a:pPr>
            <a:r>
              <a:rPr lang="en-US" dirty="0"/>
              <a:t>True</a:t>
            </a:r>
          </a:p>
          <a:p>
            <a:pPr marL="609600" indent="-609600">
              <a:buFont typeface="Monotype Sorts" pitchFamily="2" charset="2"/>
              <a:buAutoNum type="arabicPeriod"/>
            </a:pPr>
            <a:r>
              <a:rPr lang="en-US" dirty="0"/>
              <a:t>False</a:t>
            </a:r>
          </a:p>
        </p:txBody>
      </p:sp>
      <p:graphicFrame>
        <p:nvGraphicFramePr>
          <p:cNvPr id="482308" name="TPChart"/>
          <p:cNvGraphicFramePr>
            <a:graphicFrameLocks noChangeAspect="1"/>
          </p:cNvGraphicFramePr>
          <p:nvPr>
            <p:custDataLst>
              <p:tags r:id="rId4"/>
            </p:custDataLst>
            <p:extLst>
              <p:ext uri="{D42A27DB-BD31-4B8C-83A1-F6EECF244321}">
                <p14:modId xmlns:p14="http://schemas.microsoft.com/office/powerpoint/2010/main" val="695506663"/>
              </p:ext>
            </p:extLst>
          </p:nvPr>
        </p:nvGraphicFramePr>
        <p:xfrm>
          <a:off x="5461000" y="1008064"/>
          <a:ext cx="5715000" cy="6429375"/>
        </p:xfrm>
        <a:graphic>
          <a:graphicData uri="http://schemas.openxmlformats.org/presentationml/2006/ole">
            <mc:AlternateContent xmlns:mc="http://schemas.openxmlformats.org/markup-compatibility/2006">
              <mc:Choice xmlns:v="urn:schemas-microsoft-com:vml" Requires="v">
                <p:oleObj spid="_x0000_s14341" name="Chart" r:id="rId7" imgW="5715000" imgH="6429642" progId="MSGraph.Chart.8">
                  <p:embed followColorScheme="full"/>
                </p:oleObj>
              </mc:Choice>
              <mc:Fallback>
                <p:oleObj name="Chart" r:id="rId7" imgW="5715000" imgH="6429642" progId="MSGraph.Chart.8">
                  <p:embed followColorScheme="full"/>
                  <p:pic>
                    <p:nvPicPr>
                      <p:cNvPr id="482308" name="TPChart"/>
                      <p:cNvPicPr>
                        <a:picLocks noChangeAspect="1" noChangeArrowheads="1"/>
                      </p:cNvPicPr>
                      <p:nvPr/>
                    </p:nvPicPr>
                    <p:blipFill>
                      <a:blip r:embed="rId8"/>
                      <a:srcRect/>
                      <a:stretch>
                        <a:fillRect/>
                      </a:stretch>
                    </p:blipFill>
                    <p:spPr bwMode="auto">
                      <a:xfrm>
                        <a:off x="5461000" y="1008064"/>
                        <a:ext cx="5715000" cy="6429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 name="CAI1"/>
          <p:cNvSpPr/>
          <p:nvPr>
            <p:custDataLst>
              <p:tags r:id="rId5"/>
            </p:custDataLst>
          </p:nvPr>
        </p:nvSpPr>
        <p:spPr bwMode="auto">
          <a:xfrm>
            <a:off x="3418841" y="2819400"/>
            <a:ext cx="1017651" cy="585216"/>
          </a:xfrm>
          <a:prstGeom prst="roundRect">
            <a:avLst/>
          </a:prstGeom>
          <a:noFill/>
          <a:ln w="25400" cap="flat" cmpd="sng" algn="ctr">
            <a:solidFill>
              <a:srgbClr val="00C8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dirty="0"/>
          </a:p>
        </p:txBody>
      </p:sp>
    </p:spTree>
    <p:custDataLst>
      <p:tags r:id="rId2"/>
    </p:custDataLst>
    <p:extLst>
      <p:ext uri="{BB962C8B-B14F-4D97-AF65-F5344CB8AC3E}">
        <p14:creationId xmlns:p14="http://schemas.microsoft.com/office/powerpoint/2010/main" val="37503433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repeatDur="0" restart="never" fill="hold" grpId="0" nodeType="clickEffect">
                                  <p:stCondLst>
                                    <p:cond delay="0"/>
                                  </p:stCondLst>
                                  <p:childTnLst>
                                    <p:set>
                                      <p:cBhvr>
                                        <p:cTn id="6" dur="1" fill="hold">
                                          <p:stCondLst>
                                            <p:cond delay="0"/>
                                          </p:stCondLst>
                                        </p:cTn>
                                        <p:tgtEl>
                                          <p:spTgt spid="48230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6" presetClass="emph" presetSubtype="0" repeatCount="10000" fill="hold" grpId="1" nodeType="afterEffect">
                                  <p:stCondLst>
                                    <p:cond delay="0"/>
                                  </p:stCondLst>
                                  <p:childTnLst>
                                    <p:animEffect transition="out" filter="fade">
                                      <p:cBhvr>
                                        <p:cTn id="15" dur="500" tmFilter="0, 0; .2, .5; .8, .5; 1, 0"/>
                                        <p:tgtEl>
                                          <p:spTgt spid="2"/>
                                        </p:tgtEl>
                                      </p:cBhvr>
                                    </p:animEffect>
                                    <p:animScale>
                                      <p:cBhvr>
                                        <p:cTn id="16"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82308" grpId="0"/>
      <p:bldP spid="2" grpId="0" animBg="1"/>
      <p:bldP spid="2" grpId="1"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r>
              <a:rPr lang="en-US" dirty="0"/>
              <a:t>False</a:t>
            </a:r>
          </a:p>
        </p:txBody>
      </p:sp>
      <p:pic>
        <p:nvPicPr>
          <p:cNvPr id="1576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40168"/>
          <a:stretch/>
        </p:blipFill>
        <p:spPr bwMode="auto">
          <a:xfrm>
            <a:off x="2590800" y="2057400"/>
            <a:ext cx="7543800" cy="2114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1381" name="Line 6"/>
          <p:cNvSpPr>
            <a:spLocks noChangeShapeType="1"/>
          </p:cNvSpPr>
          <p:nvPr/>
        </p:nvSpPr>
        <p:spPr bwMode="auto">
          <a:xfrm flipV="1">
            <a:off x="3429000" y="2363196"/>
            <a:ext cx="723900" cy="2819400"/>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US" dirty="0">
              <a:solidFill>
                <a:srgbClr val="000000"/>
              </a:solidFill>
            </a:endParaRPr>
          </a:p>
        </p:txBody>
      </p:sp>
      <p:sp>
        <p:nvSpPr>
          <p:cNvPr id="7" name="TextBox 6"/>
          <p:cNvSpPr txBox="1"/>
          <p:nvPr/>
        </p:nvSpPr>
        <p:spPr>
          <a:xfrm>
            <a:off x="8991600" y="1595736"/>
            <a:ext cx="1066800" cy="461665"/>
          </a:xfrm>
          <a:prstGeom prst="rect">
            <a:avLst/>
          </a:prstGeom>
          <a:noFill/>
        </p:spPr>
        <p:txBody>
          <a:bodyPr wrap="square" rtlCol="0">
            <a:spAutoFit/>
          </a:bodyPr>
          <a:lstStyle/>
          <a:p>
            <a:pPr eaLnBrk="0" hangingPunct="0"/>
            <a:r>
              <a:rPr lang="en-US" dirty="0">
                <a:solidFill>
                  <a:srgbClr val="000000"/>
                </a:solidFill>
              </a:rPr>
              <a:t>Page 8</a:t>
            </a:r>
          </a:p>
        </p:txBody>
      </p:sp>
    </p:spTree>
    <p:custDataLst>
      <p:tags r:id="rId1"/>
    </p:custDataLst>
    <p:extLst>
      <p:ext uri="{BB962C8B-B14F-4D97-AF65-F5344CB8AC3E}">
        <p14:creationId xmlns:p14="http://schemas.microsoft.com/office/powerpoint/2010/main" val="188050079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PQuestion"/>
          <p:cNvSpPr>
            <a:spLocks noGrp="1" noChangeArrowheads="1"/>
          </p:cNvSpPr>
          <p:nvPr>
            <p:ph type="title"/>
          </p:nvPr>
        </p:nvSpPr>
        <p:spPr>
          <a:xfrm>
            <a:off x="2667000" y="884238"/>
            <a:ext cx="7772400" cy="1554162"/>
          </a:xfrm>
        </p:spPr>
        <p:txBody>
          <a:bodyPr/>
          <a:lstStyle/>
          <a:p>
            <a:r>
              <a:rPr lang="en-US" sz="4000" dirty="0"/>
              <a:t>How many tablespoons of Colorado Potato Beetle Beater should you add to a 3 gallon sprayer? </a:t>
            </a:r>
          </a:p>
        </p:txBody>
      </p:sp>
      <p:sp>
        <p:nvSpPr>
          <p:cNvPr id="102404" name="TPAnswers"/>
          <p:cNvSpPr>
            <a:spLocks noGrp="1" noChangeArrowheads="1"/>
          </p:cNvSpPr>
          <p:nvPr>
            <p:ph idx="1"/>
            <p:custDataLst>
              <p:tags r:id="rId3"/>
            </p:custDataLst>
          </p:nvPr>
        </p:nvSpPr>
        <p:spPr>
          <a:xfrm>
            <a:off x="2514600" y="3810000"/>
            <a:ext cx="5105400" cy="2514600"/>
          </a:xfrm>
        </p:spPr>
        <p:txBody>
          <a:bodyPr>
            <a:noAutofit/>
          </a:bodyPr>
          <a:lstStyle/>
          <a:p>
            <a:pPr marL="609600" indent="-609600">
              <a:spcAft>
                <a:spcPts val="0"/>
              </a:spcAft>
              <a:buFont typeface="Monotype Sorts" pitchFamily="2" charset="2"/>
              <a:buAutoNum type="arabicPeriod"/>
            </a:pPr>
            <a:r>
              <a:rPr lang="en-US" dirty="0"/>
              <a:t>2 Tbs </a:t>
            </a:r>
          </a:p>
          <a:p>
            <a:pPr marL="609600" indent="-609600">
              <a:spcAft>
                <a:spcPts val="0"/>
              </a:spcAft>
              <a:buFont typeface="Monotype Sorts" pitchFamily="2" charset="2"/>
              <a:buAutoNum type="arabicPeriod"/>
            </a:pPr>
            <a:r>
              <a:rPr lang="en-US" dirty="0"/>
              <a:t>4 Tbs</a:t>
            </a:r>
          </a:p>
          <a:p>
            <a:pPr marL="609600" indent="-609600">
              <a:spcAft>
                <a:spcPts val="0"/>
              </a:spcAft>
              <a:buFont typeface="Monotype Sorts" pitchFamily="2" charset="2"/>
              <a:buAutoNum type="arabicPeriod"/>
            </a:pPr>
            <a:r>
              <a:rPr lang="en-US" dirty="0"/>
              <a:t>6 Tbs</a:t>
            </a:r>
          </a:p>
          <a:p>
            <a:pPr marL="609600" indent="-609600">
              <a:spcAft>
                <a:spcPts val="0"/>
              </a:spcAft>
              <a:buFont typeface="Monotype Sorts" pitchFamily="2" charset="2"/>
              <a:buAutoNum type="arabicPeriod"/>
            </a:pPr>
            <a:r>
              <a:rPr lang="en-US" dirty="0"/>
              <a:t>12 Tbs</a:t>
            </a:r>
          </a:p>
        </p:txBody>
      </p:sp>
      <p:graphicFrame>
        <p:nvGraphicFramePr>
          <p:cNvPr id="485380" name="TPChart"/>
          <p:cNvGraphicFramePr>
            <a:graphicFrameLocks noChangeAspect="1"/>
          </p:cNvGraphicFramePr>
          <p:nvPr>
            <p:custDataLst>
              <p:tags r:id="rId4"/>
            </p:custDataLst>
            <p:extLst>
              <p:ext uri="{D42A27DB-BD31-4B8C-83A1-F6EECF244321}">
                <p14:modId xmlns:p14="http://schemas.microsoft.com/office/powerpoint/2010/main" val="1405987232"/>
              </p:ext>
            </p:extLst>
          </p:nvPr>
        </p:nvGraphicFramePr>
        <p:xfrm>
          <a:off x="6400801" y="2065339"/>
          <a:ext cx="4670425" cy="5254625"/>
        </p:xfrm>
        <a:graphic>
          <a:graphicData uri="http://schemas.openxmlformats.org/presentationml/2006/ole">
            <mc:AlternateContent xmlns:mc="http://schemas.openxmlformats.org/markup-compatibility/2006">
              <mc:Choice xmlns:v="urn:schemas-microsoft-com:vml" Requires="v">
                <p:oleObj spid="_x0000_s15365" name="Chart" r:id="rId8" imgW="5715000" imgH="6429642" progId="MSGraph.Chart.8">
                  <p:embed followColorScheme="full"/>
                </p:oleObj>
              </mc:Choice>
              <mc:Fallback>
                <p:oleObj name="Chart" r:id="rId8" imgW="5715000" imgH="6429642" progId="MSGraph.Chart.8">
                  <p:embed followColorScheme="full"/>
                  <p:pic>
                    <p:nvPicPr>
                      <p:cNvPr id="485380" name="TPChart"/>
                      <p:cNvPicPr>
                        <a:picLocks noChangeAspect="1" noChangeArrowheads="1"/>
                      </p:cNvPicPr>
                      <p:nvPr/>
                    </p:nvPicPr>
                    <p:blipFill>
                      <a:blip r:embed="rId9"/>
                      <a:srcRect/>
                      <a:stretch>
                        <a:fillRect/>
                      </a:stretch>
                    </p:blipFill>
                    <p:spPr bwMode="auto">
                      <a:xfrm>
                        <a:off x="6400801" y="2065339"/>
                        <a:ext cx="4670425" cy="5254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 name="CAI1"/>
          <p:cNvSpPr/>
          <p:nvPr>
            <p:custDataLst>
              <p:tags r:id="rId5"/>
            </p:custDataLst>
          </p:nvPr>
        </p:nvSpPr>
        <p:spPr bwMode="auto">
          <a:xfrm>
            <a:off x="3190241" y="5513832"/>
            <a:ext cx="1265301" cy="585216"/>
          </a:xfrm>
          <a:prstGeom prst="roundRect">
            <a:avLst/>
          </a:prstGeom>
          <a:noFill/>
          <a:ln w="25400" cap="flat" cmpd="sng" algn="ctr">
            <a:solidFill>
              <a:srgbClr val="00C8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dirty="0"/>
          </a:p>
        </p:txBody>
      </p:sp>
    </p:spTree>
    <p:custDataLst>
      <p:tags r:id="rId2"/>
    </p:custDataLst>
    <p:extLst>
      <p:ext uri="{BB962C8B-B14F-4D97-AF65-F5344CB8AC3E}">
        <p14:creationId xmlns:p14="http://schemas.microsoft.com/office/powerpoint/2010/main" val="2962990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53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6" presetClass="emph" presetSubtype="0" repeatCount="10000" fill="hold" grpId="1" nodeType="afterEffect">
                                  <p:stCondLst>
                                    <p:cond delay="0"/>
                                  </p:stCondLst>
                                  <p:childTnLst>
                                    <p:animEffect transition="out" filter="fade">
                                      <p:cBhvr>
                                        <p:cTn id="15" dur="500" tmFilter="0, 0; .2, .5; .8, .5; 1, 0"/>
                                        <p:tgtEl>
                                          <p:spTgt spid="2"/>
                                        </p:tgtEl>
                                      </p:cBhvr>
                                    </p:animEffect>
                                    <p:animScale>
                                      <p:cBhvr>
                                        <p:cTn id="16"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85380" grpId="0"/>
      <p:bldP spid="2" grpId="0" animBg="1"/>
      <p:bldP spid="2" grpId="1"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1873102"/>
            <a:ext cx="7620000" cy="436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3426" name="Rectangle 2"/>
          <p:cNvSpPr>
            <a:spLocks noGrp="1" noChangeArrowheads="1"/>
          </p:cNvSpPr>
          <p:nvPr>
            <p:ph type="title"/>
          </p:nvPr>
        </p:nvSpPr>
        <p:spPr>
          <a:xfrm>
            <a:off x="2697163" y="152400"/>
            <a:ext cx="7772400" cy="838200"/>
          </a:xfrm>
        </p:spPr>
        <p:txBody>
          <a:bodyPr/>
          <a:lstStyle/>
          <a:p>
            <a:r>
              <a:rPr lang="en-US" dirty="0"/>
              <a:t>12 Tbs for 3 gallons of spray</a:t>
            </a:r>
          </a:p>
        </p:txBody>
      </p:sp>
      <p:sp>
        <p:nvSpPr>
          <p:cNvPr id="103430" name="Line 8"/>
          <p:cNvSpPr>
            <a:spLocks noChangeShapeType="1"/>
          </p:cNvSpPr>
          <p:nvPr/>
        </p:nvSpPr>
        <p:spPr bwMode="auto">
          <a:xfrm flipH="1">
            <a:off x="8610600" y="3048000"/>
            <a:ext cx="1752600" cy="7620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US" dirty="0">
              <a:solidFill>
                <a:srgbClr val="000000"/>
              </a:solidFill>
            </a:endParaRPr>
          </a:p>
        </p:txBody>
      </p:sp>
      <p:sp>
        <p:nvSpPr>
          <p:cNvPr id="103429" name="Line 7"/>
          <p:cNvSpPr>
            <a:spLocks noChangeShapeType="1"/>
          </p:cNvSpPr>
          <p:nvPr/>
        </p:nvSpPr>
        <p:spPr bwMode="auto">
          <a:xfrm flipH="1">
            <a:off x="9296400" y="4267200"/>
            <a:ext cx="1143000" cy="723900"/>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US" dirty="0">
              <a:solidFill>
                <a:srgbClr val="000000"/>
              </a:solidFill>
            </a:endParaRPr>
          </a:p>
        </p:txBody>
      </p:sp>
      <p:sp>
        <p:nvSpPr>
          <p:cNvPr id="9" name="TextBox 8"/>
          <p:cNvSpPr txBox="1"/>
          <p:nvPr/>
        </p:nvSpPr>
        <p:spPr>
          <a:xfrm>
            <a:off x="8991600" y="1447801"/>
            <a:ext cx="1066800" cy="461665"/>
          </a:xfrm>
          <a:prstGeom prst="rect">
            <a:avLst/>
          </a:prstGeom>
          <a:noFill/>
        </p:spPr>
        <p:txBody>
          <a:bodyPr wrap="square" rtlCol="0">
            <a:spAutoFit/>
          </a:bodyPr>
          <a:lstStyle/>
          <a:p>
            <a:pPr eaLnBrk="0" hangingPunct="0"/>
            <a:r>
              <a:rPr lang="en-US" dirty="0">
                <a:solidFill>
                  <a:srgbClr val="000000"/>
                </a:solidFill>
              </a:rPr>
              <a:t>Page 3</a:t>
            </a:r>
          </a:p>
        </p:txBody>
      </p:sp>
    </p:spTree>
    <p:custDataLst>
      <p:tags r:id="rId1"/>
    </p:custDataLst>
    <p:extLst>
      <p:ext uri="{BB962C8B-B14F-4D97-AF65-F5344CB8AC3E}">
        <p14:creationId xmlns:p14="http://schemas.microsoft.com/office/powerpoint/2010/main" val="314252343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PQuestion"/>
          <p:cNvSpPr>
            <a:spLocks noGrp="1" noChangeArrowheads="1"/>
          </p:cNvSpPr>
          <p:nvPr>
            <p:ph type="title"/>
          </p:nvPr>
        </p:nvSpPr>
        <p:spPr>
          <a:xfrm>
            <a:off x="2590800" y="609600"/>
            <a:ext cx="7772400" cy="1143000"/>
          </a:xfrm>
        </p:spPr>
        <p:txBody>
          <a:bodyPr/>
          <a:lstStyle/>
          <a:p>
            <a:r>
              <a:rPr lang="en-US" sz="3600" dirty="0"/>
              <a:t>Colorado Potato Beetle Beater is a good choice for treating asparagus spears for asparagus beetle damage</a:t>
            </a:r>
          </a:p>
        </p:txBody>
      </p:sp>
      <p:sp>
        <p:nvSpPr>
          <p:cNvPr id="104452" name="TPAnswers"/>
          <p:cNvSpPr>
            <a:spLocks noGrp="1" noChangeArrowheads="1"/>
          </p:cNvSpPr>
          <p:nvPr>
            <p:ph idx="1"/>
            <p:custDataLst>
              <p:tags r:id="rId3"/>
            </p:custDataLst>
          </p:nvPr>
        </p:nvSpPr>
        <p:spPr>
          <a:xfrm>
            <a:off x="2667000" y="2514600"/>
            <a:ext cx="3352800" cy="4114800"/>
          </a:xfrm>
        </p:spPr>
        <p:txBody>
          <a:bodyPr/>
          <a:lstStyle/>
          <a:p>
            <a:pPr marL="609600" indent="-609600">
              <a:buFont typeface="Monotype Sorts" pitchFamily="2" charset="2"/>
              <a:buAutoNum type="arabicPeriod"/>
            </a:pPr>
            <a:r>
              <a:rPr lang="en-US" dirty="0"/>
              <a:t>True</a:t>
            </a:r>
          </a:p>
          <a:p>
            <a:pPr marL="609600" indent="-609600">
              <a:buFont typeface="Monotype Sorts" pitchFamily="2" charset="2"/>
              <a:buAutoNum type="arabicPeriod"/>
            </a:pPr>
            <a:r>
              <a:rPr lang="en-US" dirty="0"/>
              <a:t>False</a:t>
            </a:r>
          </a:p>
        </p:txBody>
      </p:sp>
      <p:graphicFrame>
        <p:nvGraphicFramePr>
          <p:cNvPr id="488452" name="TPChart"/>
          <p:cNvGraphicFramePr>
            <a:graphicFrameLocks noChangeAspect="1"/>
          </p:cNvGraphicFramePr>
          <p:nvPr>
            <p:custDataLst>
              <p:tags r:id="rId4"/>
            </p:custDataLst>
            <p:extLst>
              <p:ext uri="{D42A27DB-BD31-4B8C-83A1-F6EECF244321}">
                <p14:modId xmlns:p14="http://schemas.microsoft.com/office/powerpoint/2010/main" val="3748747835"/>
              </p:ext>
            </p:extLst>
          </p:nvPr>
        </p:nvGraphicFramePr>
        <p:xfrm>
          <a:off x="6326188" y="1979614"/>
          <a:ext cx="4754562" cy="5349875"/>
        </p:xfrm>
        <a:graphic>
          <a:graphicData uri="http://schemas.openxmlformats.org/presentationml/2006/ole">
            <mc:AlternateContent xmlns:mc="http://schemas.openxmlformats.org/markup-compatibility/2006">
              <mc:Choice xmlns:v="urn:schemas-microsoft-com:vml" Requires="v">
                <p:oleObj spid="_x0000_s16389" name="Chart" r:id="rId8" imgW="5715000" imgH="6429642" progId="MSGraph.Chart.8">
                  <p:embed followColorScheme="full"/>
                </p:oleObj>
              </mc:Choice>
              <mc:Fallback>
                <p:oleObj name="Chart" r:id="rId8" imgW="5715000" imgH="6429642" progId="MSGraph.Chart.8">
                  <p:embed followColorScheme="full"/>
                  <p:pic>
                    <p:nvPicPr>
                      <p:cNvPr id="488452" name="TPChart"/>
                      <p:cNvPicPr>
                        <a:picLocks noChangeAspect="1" noChangeArrowheads="1"/>
                      </p:cNvPicPr>
                      <p:nvPr/>
                    </p:nvPicPr>
                    <p:blipFill>
                      <a:blip r:embed="rId9"/>
                      <a:srcRect/>
                      <a:stretch>
                        <a:fillRect/>
                      </a:stretch>
                    </p:blipFill>
                    <p:spPr bwMode="auto">
                      <a:xfrm>
                        <a:off x="6326188" y="1979614"/>
                        <a:ext cx="4754562" cy="5349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 name="CAI1"/>
          <p:cNvSpPr/>
          <p:nvPr>
            <p:custDataLst>
              <p:tags r:id="rId5"/>
            </p:custDataLst>
          </p:nvPr>
        </p:nvSpPr>
        <p:spPr bwMode="auto">
          <a:xfrm>
            <a:off x="3342641" y="3048000"/>
            <a:ext cx="1017651" cy="585216"/>
          </a:xfrm>
          <a:prstGeom prst="roundRect">
            <a:avLst/>
          </a:prstGeom>
          <a:noFill/>
          <a:ln w="25400" cap="flat" cmpd="sng" algn="ctr">
            <a:solidFill>
              <a:srgbClr val="00C8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dirty="0"/>
          </a:p>
        </p:txBody>
      </p:sp>
    </p:spTree>
    <p:custDataLst>
      <p:tags r:id="rId2"/>
    </p:custDataLst>
    <p:extLst>
      <p:ext uri="{BB962C8B-B14F-4D97-AF65-F5344CB8AC3E}">
        <p14:creationId xmlns:p14="http://schemas.microsoft.com/office/powerpoint/2010/main" val="42539815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repeatDur="0" restart="never" fill="hold" grpId="0" nodeType="clickEffect">
                                  <p:stCondLst>
                                    <p:cond delay="0"/>
                                  </p:stCondLst>
                                  <p:childTnLst>
                                    <p:set>
                                      <p:cBhvr>
                                        <p:cTn id="6" dur="1" fill="hold">
                                          <p:stCondLst>
                                            <p:cond delay="0"/>
                                          </p:stCondLst>
                                        </p:cTn>
                                        <p:tgtEl>
                                          <p:spTgt spid="4884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6" presetClass="emph" presetSubtype="0" repeatCount="10000" fill="hold" grpId="1" nodeType="afterEffect">
                                  <p:stCondLst>
                                    <p:cond delay="0"/>
                                  </p:stCondLst>
                                  <p:childTnLst>
                                    <p:animEffect transition="out" filter="fade">
                                      <p:cBhvr>
                                        <p:cTn id="15" dur="500" tmFilter="0, 0; .2, .5; .8, .5; 1, 0"/>
                                        <p:tgtEl>
                                          <p:spTgt spid="2"/>
                                        </p:tgtEl>
                                      </p:cBhvr>
                                    </p:animEffect>
                                    <p:animScale>
                                      <p:cBhvr>
                                        <p:cTn id="16"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88452" grpId="0"/>
      <p:bldP spid="2" grpId="0" animBg="1"/>
      <p:bldP spid="2" grpId="1"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4"/>
          <p:cNvSpPr>
            <a:spLocks noGrp="1" noChangeArrowheads="1"/>
          </p:cNvSpPr>
          <p:nvPr>
            <p:ph type="title"/>
          </p:nvPr>
        </p:nvSpPr>
        <p:spPr/>
        <p:txBody>
          <a:bodyPr/>
          <a:lstStyle/>
          <a:p>
            <a:r>
              <a:rPr lang="en-US" dirty="0"/>
              <a:t>False – may only treat post harvest</a:t>
            </a:r>
          </a:p>
        </p:txBody>
      </p:sp>
      <p:pic>
        <p:nvPicPr>
          <p:cNvPr id="159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1" y="2057400"/>
            <a:ext cx="7991475"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5477" name="Line 7"/>
          <p:cNvSpPr>
            <a:spLocks noChangeShapeType="1"/>
          </p:cNvSpPr>
          <p:nvPr/>
        </p:nvSpPr>
        <p:spPr bwMode="auto">
          <a:xfrm>
            <a:off x="4038600" y="1600201"/>
            <a:ext cx="685800" cy="2539409"/>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US" dirty="0">
              <a:solidFill>
                <a:srgbClr val="000000"/>
              </a:solidFill>
            </a:endParaRPr>
          </a:p>
        </p:txBody>
      </p:sp>
      <p:sp>
        <p:nvSpPr>
          <p:cNvPr id="105478" name="Line 8"/>
          <p:cNvSpPr>
            <a:spLocks noChangeShapeType="1"/>
          </p:cNvSpPr>
          <p:nvPr/>
        </p:nvSpPr>
        <p:spPr bwMode="auto">
          <a:xfrm flipH="1">
            <a:off x="9719930" y="2691809"/>
            <a:ext cx="948070" cy="1447800"/>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US" dirty="0">
              <a:solidFill>
                <a:srgbClr val="000000"/>
              </a:solidFill>
            </a:endParaRPr>
          </a:p>
        </p:txBody>
      </p:sp>
      <p:sp>
        <p:nvSpPr>
          <p:cNvPr id="8" name="TextBox 7"/>
          <p:cNvSpPr txBox="1"/>
          <p:nvPr/>
        </p:nvSpPr>
        <p:spPr>
          <a:xfrm>
            <a:off x="9127165" y="1586876"/>
            <a:ext cx="1066800" cy="461665"/>
          </a:xfrm>
          <a:prstGeom prst="rect">
            <a:avLst/>
          </a:prstGeom>
          <a:noFill/>
        </p:spPr>
        <p:txBody>
          <a:bodyPr wrap="square" rtlCol="0">
            <a:spAutoFit/>
          </a:bodyPr>
          <a:lstStyle/>
          <a:p>
            <a:pPr eaLnBrk="0" hangingPunct="0"/>
            <a:r>
              <a:rPr lang="en-US" dirty="0">
                <a:solidFill>
                  <a:srgbClr val="000000"/>
                </a:solidFill>
              </a:rPr>
              <a:t>Page 4</a:t>
            </a:r>
          </a:p>
        </p:txBody>
      </p:sp>
    </p:spTree>
    <p:custDataLst>
      <p:tags r:id="rId1"/>
    </p:custDataLst>
    <p:extLst>
      <p:ext uri="{BB962C8B-B14F-4D97-AF65-F5344CB8AC3E}">
        <p14:creationId xmlns:p14="http://schemas.microsoft.com/office/powerpoint/2010/main" val="16731952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2468563" y="76200"/>
            <a:ext cx="7772400" cy="762000"/>
          </a:xfrm>
        </p:spPr>
        <p:txBody>
          <a:bodyPr/>
          <a:lstStyle/>
          <a:p>
            <a:r>
              <a:rPr lang="en-US" dirty="0"/>
              <a:t>What are pesticides?</a:t>
            </a:r>
          </a:p>
        </p:txBody>
      </p:sp>
      <p:sp>
        <p:nvSpPr>
          <p:cNvPr id="33795" name="Rectangle 3"/>
          <p:cNvSpPr>
            <a:spLocks noGrp="1" noChangeArrowheads="1"/>
          </p:cNvSpPr>
          <p:nvPr>
            <p:ph type="body" idx="1"/>
          </p:nvPr>
        </p:nvSpPr>
        <p:spPr>
          <a:xfrm>
            <a:off x="4672013" y="1981200"/>
            <a:ext cx="5745162" cy="4114800"/>
          </a:xfrm>
        </p:spPr>
        <p:txBody>
          <a:bodyPr/>
          <a:lstStyle/>
          <a:p>
            <a:pPr algn="r"/>
            <a:r>
              <a:rPr lang="en-US" dirty="0"/>
              <a:t>Bleaches, </a:t>
            </a:r>
            <a:r>
              <a:rPr lang="en-US" i="1" dirty="0"/>
              <a:t>Lysol</a:t>
            </a:r>
            <a:r>
              <a:rPr lang="en-US" dirty="0"/>
              <a:t>, pine oil	</a:t>
            </a:r>
            <a:br>
              <a:rPr lang="en-US" dirty="0"/>
            </a:br>
            <a:endParaRPr lang="en-US" dirty="0"/>
          </a:p>
          <a:p>
            <a:pPr algn="r"/>
            <a:r>
              <a:rPr lang="en-US" dirty="0"/>
              <a:t>Weed &amp; Feed, </a:t>
            </a:r>
            <a:r>
              <a:rPr lang="en-US" i="1" dirty="0"/>
              <a:t>Roundup</a:t>
            </a:r>
          </a:p>
          <a:p>
            <a:pPr algn="r"/>
            <a:endParaRPr lang="en-US" dirty="0"/>
          </a:p>
          <a:p>
            <a:pPr algn="r"/>
            <a:r>
              <a:rPr lang="en-US" dirty="0"/>
              <a:t>Rat &amp; mouse baits	</a:t>
            </a:r>
            <a:br>
              <a:rPr lang="en-US" i="1" dirty="0"/>
            </a:br>
            <a:endParaRPr lang="en-US" i="1" dirty="0"/>
          </a:p>
          <a:p>
            <a:pPr algn="r"/>
            <a:r>
              <a:rPr lang="en-US" dirty="0"/>
              <a:t>Plant disease controls</a:t>
            </a:r>
          </a:p>
          <a:p>
            <a:endParaRPr lang="en-US" dirty="0"/>
          </a:p>
        </p:txBody>
      </p:sp>
      <p:pic>
        <p:nvPicPr>
          <p:cNvPr id="33796" name="Picture 4" descr="clb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1371600"/>
            <a:ext cx="1042988"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2055" descr="rounduprtu01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9364" y="2819400"/>
            <a:ext cx="63023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2056"/>
          <p:cNvPicPr>
            <a:picLocks noChangeAspect="1" noChangeArrowheads="1"/>
          </p:cNvPicPr>
          <p:nvPr/>
        </p:nvPicPr>
        <p:blipFill>
          <a:blip r:embed="rId6">
            <a:extLst>
              <a:ext uri="{28A0092B-C50C-407E-A947-70E740481C1C}">
                <a14:useLocalDpi xmlns:a14="http://schemas.microsoft.com/office/drawing/2010/main" val="0"/>
              </a:ext>
            </a:extLst>
          </a:blip>
          <a:srcRect l="13409" r="13379"/>
          <a:stretch>
            <a:fillRect/>
          </a:stretch>
        </p:blipFill>
        <p:spPr bwMode="auto">
          <a:xfrm>
            <a:off x="4489450" y="4019550"/>
            <a:ext cx="1073150" cy="146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799" name="Text Box 2057"/>
          <p:cNvSpPr txBox="1">
            <a:spLocks noChangeArrowheads="1"/>
          </p:cNvSpPr>
          <p:nvPr/>
        </p:nvSpPr>
        <p:spPr bwMode="auto">
          <a:xfrm>
            <a:off x="7391400" y="6248400"/>
            <a:ext cx="3048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400" dirty="0"/>
              <a:t>No endorsement intended or implied</a:t>
            </a:r>
          </a:p>
        </p:txBody>
      </p:sp>
      <p:pic>
        <p:nvPicPr>
          <p:cNvPr id="33800" name="Picture 2" descr="http://images.lowes.com/product/converted/032247/032247249843.jpg"/>
          <p:cNvPicPr>
            <a:picLocks noChangeAspect="1" noChangeArrowheads="1"/>
          </p:cNvPicPr>
          <p:nvPr/>
        </p:nvPicPr>
        <p:blipFill>
          <a:blip r:embed="rId7">
            <a:extLst>
              <a:ext uri="{28A0092B-C50C-407E-A947-70E740481C1C}">
                <a14:useLocalDpi xmlns:a14="http://schemas.microsoft.com/office/drawing/2010/main" val="0"/>
              </a:ext>
            </a:extLst>
          </a:blip>
          <a:srcRect l="20692" t="4445" r="20724" b="2444"/>
          <a:stretch>
            <a:fillRect/>
          </a:stretch>
        </p:blipFill>
        <p:spPr bwMode="auto">
          <a:xfrm>
            <a:off x="2468564" y="2500314"/>
            <a:ext cx="1311275"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1" name="Picture 4" descr="Serenade Garden Disease Control Ready-To-Use and Concentrat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60675" y="4876801"/>
            <a:ext cx="1428750"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PQuestion"/>
          <p:cNvSpPr>
            <a:spLocks noGrp="1" noChangeArrowheads="1"/>
          </p:cNvSpPr>
          <p:nvPr>
            <p:ph type="title"/>
          </p:nvPr>
        </p:nvSpPr>
        <p:spPr>
          <a:xfrm>
            <a:off x="2743200" y="609600"/>
            <a:ext cx="7772400" cy="1143000"/>
          </a:xfrm>
        </p:spPr>
        <p:txBody>
          <a:bodyPr/>
          <a:lstStyle/>
          <a:p>
            <a:r>
              <a:rPr lang="en-US" sz="4000" dirty="0"/>
              <a:t>What protective equipment </a:t>
            </a:r>
            <a:r>
              <a:rPr lang="en-US" sz="4000" b="1" u="sng" dirty="0"/>
              <a:t>must</a:t>
            </a:r>
            <a:r>
              <a:rPr lang="en-US" sz="4000" dirty="0"/>
              <a:t> be worn when mixing Colorado Potato Beetle Beater? </a:t>
            </a:r>
          </a:p>
        </p:txBody>
      </p:sp>
      <p:sp>
        <p:nvSpPr>
          <p:cNvPr id="106500" name="TPAnswers"/>
          <p:cNvSpPr>
            <a:spLocks noGrp="1" noChangeArrowheads="1"/>
          </p:cNvSpPr>
          <p:nvPr>
            <p:ph idx="1"/>
            <p:custDataLst>
              <p:tags r:id="rId3"/>
            </p:custDataLst>
          </p:nvPr>
        </p:nvSpPr>
        <p:spPr>
          <a:xfrm>
            <a:off x="2514600" y="2438400"/>
            <a:ext cx="4114800" cy="3048000"/>
          </a:xfrm>
        </p:spPr>
        <p:txBody>
          <a:bodyPr>
            <a:noAutofit/>
          </a:bodyPr>
          <a:lstStyle/>
          <a:p>
            <a:pPr marL="609600" indent="-609600">
              <a:spcAft>
                <a:spcPts val="0"/>
              </a:spcAft>
              <a:buFont typeface="Monotype Sorts" pitchFamily="2" charset="2"/>
              <a:buAutoNum type="arabicPeriod"/>
            </a:pPr>
            <a:r>
              <a:rPr lang="en-US" dirty="0"/>
              <a:t>goggles</a:t>
            </a:r>
          </a:p>
          <a:p>
            <a:pPr marL="609600" indent="-609600">
              <a:spcAft>
                <a:spcPts val="0"/>
              </a:spcAft>
              <a:buFont typeface="Monotype Sorts" pitchFamily="2" charset="2"/>
              <a:buAutoNum type="arabicPeriod"/>
            </a:pPr>
            <a:r>
              <a:rPr lang="en-US" dirty="0"/>
              <a:t>gloves</a:t>
            </a:r>
          </a:p>
          <a:p>
            <a:pPr marL="609600" indent="-609600">
              <a:spcAft>
                <a:spcPts val="0"/>
              </a:spcAft>
              <a:buFont typeface="Monotype Sorts" pitchFamily="2" charset="2"/>
              <a:buAutoNum type="arabicPeriod"/>
            </a:pPr>
            <a:r>
              <a:rPr lang="en-US" dirty="0"/>
              <a:t>long pants &amp; long sleeves</a:t>
            </a:r>
          </a:p>
          <a:p>
            <a:pPr marL="609600" indent="-609600">
              <a:spcAft>
                <a:spcPts val="0"/>
              </a:spcAft>
              <a:buFont typeface="Monotype Sorts" pitchFamily="2" charset="2"/>
              <a:buAutoNum type="arabicPeriod"/>
            </a:pPr>
            <a:r>
              <a:rPr lang="en-US" dirty="0"/>
              <a:t>None of these</a:t>
            </a:r>
          </a:p>
        </p:txBody>
      </p:sp>
      <p:graphicFrame>
        <p:nvGraphicFramePr>
          <p:cNvPr id="491524" name="TPChart"/>
          <p:cNvGraphicFramePr>
            <a:graphicFrameLocks noChangeAspect="1"/>
          </p:cNvGraphicFramePr>
          <p:nvPr>
            <p:custDataLst>
              <p:tags r:id="rId4"/>
            </p:custDataLst>
            <p:extLst>
              <p:ext uri="{D42A27DB-BD31-4B8C-83A1-F6EECF244321}">
                <p14:modId xmlns:p14="http://schemas.microsoft.com/office/powerpoint/2010/main" val="3773479920"/>
              </p:ext>
            </p:extLst>
          </p:nvPr>
        </p:nvGraphicFramePr>
        <p:xfrm>
          <a:off x="5461000" y="1008064"/>
          <a:ext cx="5715000" cy="6429375"/>
        </p:xfrm>
        <a:graphic>
          <a:graphicData uri="http://schemas.openxmlformats.org/presentationml/2006/ole">
            <mc:AlternateContent xmlns:mc="http://schemas.openxmlformats.org/markup-compatibility/2006">
              <mc:Choice xmlns:v="urn:schemas-microsoft-com:vml" Requires="v">
                <p:oleObj spid="_x0000_s17413" name="Chart" r:id="rId8" imgW="5715000" imgH="6429642" progId="MSGraph.Chart.8">
                  <p:embed followColorScheme="full"/>
                </p:oleObj>
              </mc:Choice>
              <mc:Fallback>
                <p:oleObj name="Chart" r:id="rId8" imgW="5715000" imgH="6429642" progId="MSGraph.Chart.8">
                  <p:embed followColorScheme="full"/>
                  <p:pic>
                    <p:nvPicPr>
                      <p:cNvPr id="491524" name="TPChart"/>
                      <p:cNvPicPr>
                        <a:picLocks noChangeAspect="1" noChangeArrowheads="1"/>
                      </p:cNvPicPr>
                      <p:nvPr/>
                    </p:nvPicPr>
                    <p:blipFill>
                      <a:blip r:embed="rId9"/>
                      <a:srcRect/>
                      <a:stretch>
                        <a:fillRect/>
                      </a:stretch>
                    </p:blipFill>
                    <p:spPr bwMode="auto">
                      <a:xfrm>
                        <a:off x="5461000" y="1008064"/>
                        <a:ext cx="5715000" cy="6429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 name="CAI1"/>
          <p:cNvSpPr/>
          <p:nvPr>
            <p:custDataLst>
              <p:tags r:id="rId5"/>
            </p:custDataLst>
          </p:nvPr>
        </p:nvSpPr>
        <p:spPr bwMode="auto">
          <a:xfrm>
            <a:off x="3190240" y="4629912"/>
            <a:ext cx="2551176" cy="585216"/>
          </a:xfrm>
          <a:prstGeom prst="roundRect">
            <a:avLst/>
          </a:prstGeom>
          <a:noFill/>
          <a:ln w="25400" cap="flat" cmpd="sng" algn="ctr">
            <a:solidFill>
              <a:srgbClr val="00C8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dirty="0"/>
          </a:p>
        </p:txBody>
      </p:sp>
    </p:spTree>
    <p:custDataLst>
      <p:tags r:id="rId2"/>
    </p:custDataLst>
    <p:extLst>
      <p:ext uri="{BB962C8B-B14F-4D97-AF65-F5344CB8AC3E}">
        <p14:creationId xmlns:p14="http://schemas.microsoft.com/office/powerpoint/2010/main" val="2664887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15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6" presetClass="emph" presetSubtype="0" repeatCount="10000" fill="hold" grpId="1" nodeType="afterEffect">
                                  <p:stCondLst>
                                    <p:cond delay="0"/>
                                  </p:stCondLst>
                                  <p:childTnLst>
                                    <p:animEffect transition="out" filter="fade">
                                      <p:cBhvr>
                                        <p:cTn id="15" dur="500" tmFilter="0, 0; .2, .5; .8, .5; 1, 0"/>
                                        <p:tgtEl>
                                          <p:spTgt spid="2"/>
                                        </p:tgtEl>
                                      </p:cBhvr>
                                    </p:animEffect>
                                    <p:animScale>
                                      <p:cBhvr>
                                        <p:cTn id="16"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91524" grpId="0"/>
      <p:bldP spid="2" grpId="0" animBg="1"/>
      <p:bldP spid="2" grpId="1"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4"/>
          <p:cNvSpPr>
            <a:spLocks noGrp="1" noChangeArrowheads="1"/>
          </p:cNvSpPr>
          <p:nvPr>
            <p:ph type="title"/>
          </p:nvPr>
        </p:nvSpPr>
        <p:spPr>
          <a:xfrm>
            <a:off x="2667000" y="457200"/>
            <a:ext cx="7772400" cy="1143000"/>
          </a:xfrm>
        </p:spPr>
        <p:txBody>
          <a:bodyPr/>
          <a:lstStyle/>
          <a:p>
            <a:r>
              <a:rPr lang="en-US" dirty="0"/>
              <a:t>Nothing is required… But</a:t>
            </a:r>
          </a:p>
        </p:txBody>
      </p:sp>
      <p:pic>
        <p:nvPicPr>
          <p:cNvPr id="1607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1" y="2057400"/>
            <a:ext cx="7610475" cy="354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8915400" y="1586876"/>
            <a:ext cx="1066800" cy="461665"/>
          </a:xfrm>
          <a:prstGeom prst="rect">
            <a:avLst/>
          </a:prstGeom>
          <a:noFill/>
        </p:spPr>
        <p:txBody>
          <a:bodyPr wrap="square" rtlCol="0">
            <a:spAutoFit/>
          </a:bodyPr>
          <a:lstStyle/>
          <a:p>
            <a:pPr eaLnBrk="0" hangingPunct="0"/>
            <a:r>
              <a:rPr lang="en-US" dirty="0">
                <a:solidFill>
                  <a:srgbClr val="000000"/>
                </a:solidFill>
              </a:rPr>
              <a:t>Page 8</a:t>
            </a:r>
          </a:p>
        </p:txBody>
      </p:sp>
    </p:spTree>
    <p:custDataLst>
      <p:tags r:id="rId1"/>
    </p:custDataLst>
    <p:extLst>
      <p:ext uri="{BB962C8B-B14F-4D97-AF65-F5344CB8AC3E}">
        <p14:creationId xmlns:p14="http://schemas.microsoft.com/office/powerpoint/2010/main" val="394859012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a:xfrm>
            <a:off x="1447800" y="228600"/>
            <a:ext cx="4150783" cy="1143000"/>
          </a:xfrm>
        </p:spPr>
        <p:txBody>
          <a:bodyPr/>
          <a:lstStyle/>
          <a:p>
            <a:r>
              <a:rPr lang="en-US" dirty="0"/>
              <a:t>Purchase wisely</a:t>
            </a:r>
          </a:p>
        </p:txBody>
      </p:sp>
      <p:sp>
        <p:nvSpPr>
          <p:cNvPr id="150531" name="Rectangle 3"/>
          <p:cNvSpPr>
            <a:spLocks noGrp="1" noChangeArrowheads="1"/>
          </p:cNvSpPr>
          <p:nvPr>
            <p:ph type="body" idx="1"/>
          </p:nvPr>
        </p:nvSpPr>
        <p:spPr>
          <a:xfrm>
            <a:off x="2667000" y="1676400"/>
            <a:ext cx="7772400" cy="4953000"/>
          </a:xfrm>
        </p:spPr>
        <p:txBody>
          <a:bodyPr/>
          <a:lstStyle/>
          <a:p>
            <a:pPr>
              <a:lnSpc>
                <a:spcPct val="90000"/>
              </a:lnSpc>
            </a:pPr>
            <a:r>
              <a:rPr lang="en-US" dirty="0"/>
              <a:t>Measure the area needing treatment</a:t>
            </a:r>
            <a:br>
              <a:rPr lang="en-US" dirty="0"/>
            </a:br>
            <a:endParaRPr lang="en-US" dirty="0"/>
          </a:p>
          <a:p>
            <a:pPr>
              <a:lnSpc>
                <a:spcPct val="90000"/>
              </a:lnSpc>
            </a:pPr>
            <a:r>
              <a:rPr lang="en-US" dirty="0"/>
              <a:t>Only purchase what you need “right now”</a:t>
            </a:r>
            <a:br>
              <a:rPr lang="en-US" dirty="0"/>
            </a:br>
            <a:endParaRPr lang="en-US" dirty="0"/>
          </a:p>
          <a:p>
            <a:pPr>
              <a:lnSpc>
                <a:spcPct val="90000"/>
              </a:lnSpc>
            </a:pPr>
            <a:r>
              <a:rPr lang="en-US" dirty="0"/>
              <a:t>Check the label for:</a:t>
            </a:r>
          </a:p>
          <a:p>
            <a:pPr lvl="1">
              <a:lnSpc>
                <a:spcPct val="90000"/>
              </a:lnSpc>
            </a:pPr>
            <a:r>
              <a:rPr lang="en-US" dirty="0"/>
              <a:t>re-entry</a:t>
            </a:r>
          </a:p>
          <a:p>
            <a:pPr lvl="1">
              <a:lnSpc>
                <a:spcPct val="90000"/>
              </a:lnSpc>
            </a:pPr>
            <a:r>
              <a:rPr lang="en-US" dirty="0"/>
              <a:t>site &amp; pest</a:t>
            </a:r>
          </a:p>
          <a:p>
            <a:pPr lvl="1">
              <a:lnSpc>
                <a:spcPct val="90000"/>
              </a:lnSpc>
            </a:pPr>
            <a:r>
              <a:rPr lang="en-US" dirty="0"/>
              <a:t>days to harvest</a:t>
            </a:r>
          </a:p>
          <a:p>
            <a:pPr lvl="1">
              <a:lnSpc>
                <a:spcPct val="90000"/>
              </a:lnSpc>
            </a:pPr>
            <a:r>
              <a:rPr lang="en-US" dirty="0"/>
              <a:t>personal protective equipment needs</a:t>
            </a:r>
          </a:p>
        </p:txBody>
      </p:sp>
      <p:pic>
        <p:nvPicPr>
          <p:cNvPr id="150532" name="Picture 4" descr="wrapped_up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3733800"/>
            <a:ext cx="3200400" cy="207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p:txBody>
          <a:bodyPr/>
          <a:lstStyle/>
          <a:p>
            <a:r>
              <a:rPr lang="en-US" dirty="0"/>
              <a:t>Prepare for the application</a:t>
            </a:r>
          </a:p>
        </p:txBody>
      </p:sp>
      <p:sp>
        <p:nvSpPr>
          <p:cNvPr id="151555" name="Rectangle 3"/>
          <p:cNvSpPr>
            <a:spLocks noGrp="1" noChangeArrowheads="1"/>
          </p:cNvSpPr>
          <p:nvPr>
            <p:ph type="body" idx="1"/>
          </p:nvPr>
        </p:nvSpPr>
        <p:spPr/>
        <p:txBody>
          <a:bodyPr/>
          <a:lstStyle/>
          <a:p>
            <a:r>
              <a:rPr lang="en-US" sz="4000" dirty="0"/>
              <a:t>Read the label</a:t>
            </a:r>
          </a:p>
          <a:p>
            <a:r>
              <a:rPr lang="en-US" sz="4000" dirty="0"/>
              <a:t>Wear all PPE</a:t>
            </a:r>
          </a:p>
          <a:p>
            <a:r>
              <a:rPr lang="en-US" sz="4000" dirty="0"/>
              <a:t>Mix carefully</a:t>
            </a:r>
          </a:p>
          <a:p>
            <a:r>
              <a:rPr lang="en-US" sz="4000" dirty="0"/>
              <a:t>More is NOT better</a:t>
            </a:r>
          </a:p>
          <a:p>
            <a:r>
              <a:rPr lang="en-US" sz="4000" dirty="0"/>
              <a:t>Never use more than the label directs</a:t>
            </a:r>
            <a:endParaRPr lang="en-US" dirty="0"/>
          </a:p>
        </p:txBody>
      </p:sp>
      <p:pic>
        <p:nvPicPr>
          <p:cNvPr id="151556" name="Picture 4" descr="roundup_super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1" y="1676401"/>
            <a:ext cx="1082675"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57" name="Picture 5" descr="PP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53400" y="3124200"/>
            <a:ext cx="1822450"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a:xfrm>
            <a:off x="2667000" y="304800"/>
            <a:ext cx="7772400" cy="838200"/>
          </a:xfrm>
        </p:spPr>
        <p:txBody>
          <a:bodyPr/>
          <a:lstStyle/>
          <a:p>
            <a:r>
              <a:rPr lang="en-US" dirty="0"/>
              <a:t>Apply properly &amp; be cautious</a:t>
            </a:r>
          </a:p>
        </p:txBody>
      </p:sp>
      <p:sp>
        <p:nvSpPr>
          <p:cNvPr id="152579" name="Rectangle 3"/>
          <p:cNvSpPr>
            <a:spLocks noGrp="1" noChangeArrowheads="1"/>
          </p:cNvSpPr>
          <p:nvPr>
            <p:ph type="body" idx="1"/>
          </p:nvPr>
        </p:nvSpPr>
        <p:spPr>
          <a:xfrm>
            <a:off x="2590800" y="1676400"/>
            <a:ext cx="7086600" cy="4572000"/>
          </a:xfrm>
        </p:spPr>
        <p:txBody>
          <a:bodyPr/>
          <a:lstStyle/>
          <a:p>
            <a:pPr>
              <a:lnSpc>
                <a:spcPct val="90000"/>
              </a:lnSpc>
            </a:pPr>
            <a:r>
              <a:rPr lang="en-US" sz="2600" dirty="0"/>
              <a:t>Only treat infested areas</a:t>
            </a:r>
            <a:br>
              <a:rPr lang="en-US" sz="2600" dirty="0"/>
            </a:br>
            <a:endParaRPr lang="en-US" sz="2600" dirty="0"/>
          </a:p>
          <a:p>
            <a:pPr>
              <a:lnSpc>
                <a:spcPct val="90000"/>
              </a:lnSpc>
            </a:pPr>
            <a:r>
              <a:rPr lang="en-US" sz="2600" dirty="0"/>
              <a:t>Spot treatments conserve beneficial organisms</a:t>
            </a:r>
            <a:br>
              <a:rPr lang="en-US" sz="2600" dirty="0"/>
            </a:br>
            <a:endParaRPr lang="en-US" sz="2600" dirty="0"/>
          </a:p>
          <a:p>
            <a:pPr>
              <a:lnSpc>
                <a:spcPct val="90000"/>
              </a:lnSpc>
            </a:pPr>
            <a:r>
              <a:rPr lang="en-US" sz="2600" dirty="0"/>
              <a:t>Avoid broadcast treatments</a:t>
            </a:r>
            <a:br>
              <a:rPr lang="en-US" sz="2600" dirty="0"/>
            </a:br>
            <a:endParaRPr lang="en-US" sz="2600" dirty="0"/>
          </a:p>
          <a:p>
            <a:pPr>
              <a:lnSpc>
                <a:spcPct val="90000"/>
              </a:lnSpc>
            </a:pPr>
            <a:r>
              <a:rPr lang="en-US" sz="2600" dirty="0"/>
              <a:t>Keep the plant’s condition in mind</a:t>
            </a:r>
            <a:br>
              <a:rPr lang="en-US" sz="2600" dirty="0"/>
            </a:br>
            <a:endParaRPr lang="en-US" sz="2600" dirty="0"/>
          </a:p>
          <a:p>
            <a:pPr>
              <a:lnSpc>
                <a:spcPct val="90000"/>
              </a:lnSpc>
            </a:pPr>
            <a:r>
              <a:rPr lang="en-US" sz="2600" dirty="0"/>
              <a:t>Check coverage &amp; monitor control</a:t>
            </a:r>
            <a:br>
              <a:rPr lang="en-US" sz="2600" dirty="0"/>
            </a:br>
            <a:endParaRPr lang="en-US" sz="2600" dirty="0"/>
          </a:p>
          <a:p>
            <a:pPr>
              <a:lnSpc>
                <a:spcPct val="90000"/>
              </a:lnSpc>
            </a:pPr>
            <a:r>
              <a:rPr lang="en-US" sz="2600" dirty="0"/>
              <a:t>Only repeat application if the label allows</a:t>
            </a:r>
          </a:p>
        </p:txBody>
      </p:sp>
      <p:pic>
        <p:nvPicPr>
          <p:cNvPr id="152580" name="Picture 4" descr="bigey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7871" y="4204494"/>
            <a:ext cx="2193714" cy="139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1" name="Picture 5" descr="nematod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25580" y="1600201"/>
            <a:ext cx="1149350" cy="1938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1676400" y="228600"/>
            <a:ext cx="3657600" cy="1143000"/>
          </a:xfrm>
        </p:spPr>
        <p:txBody>
          <a:bodyPr/>
          <a:lstStyle/>
          <a:p>
            <a:r>
              <a:rPr lang="en-US" sz="4800" dirty="0"/>
              <a:t>Why treat the whole tree?</a:t>
            </a:r>
            <a:endParaRPr lang="en-US" dirty="0"/>
          </a:p>
        </p:txBody>
      </p:sp>
      <p:sp>
        <p:nvSpPr>
          <p:cNvPr id="129030" name="Text Box 13"/>
          <p:cNvSpPr txBox="1">
            <a:spLocks noChangeArrowheads="1"/>
          </p:cNvSpPr>
          <p:nvPr/>
        </p:nvSpPr>
        <p:spPr bwMode="auto">
          <a:xfrm>
            <a:off x="4554773" y="2767937"/>
            <a:ext cx="340042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dirty="0"/>
              <a:t>Dogwood borer on apple</a:t>
            </a:r>
          </a:p>
        </p:txBody>
      </p:sp>
      <p:pic>
        <p:nvPicPr>
          <p:cNvPr id="1617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69296" y="221778"/>
            <a:ext cx="3903528" cy="2597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179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3429000"/>
            <a:ext cx="39613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1796"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24600" y="3428999"/>
            <a:ext cx="4059791" cy="3044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27073571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a:xfrm>
            <a:off x="2724150" y="838200"/>
            <a:ext cx="3657600" cy="1143000"/>
          </a:xfrm>
        </p:spPr>
        <p:txBody>
          <a:bodyPr/>
          <a:lstStyle/>
          <a:p>
            <a:r>
              <a:rPr lang="en-US" sz="4800" dirty="0"/>
              <a:t>Why treat the whole tree?</a:t>
            </a:r>
            <a:endParaRPr lang="en-US" dirty="0"/>
          </a:p>
        </p:txBody>
      </p:sp>
      <p:pic>
        <p:nvPicPr>
          <p:cNvPr id="154627" name="Picture 3" descr="eastern%20tent%20caterpilla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1" y="1295401"/>
            <a:ext cx="3438525" cy="457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28" name="AutoShape 4" descr="Shiny egg masses are wrapped around twigs (top). Recently hatched eastern tent caterpillars."/>
          <p:cNvSpPr>
            <a:spLocks noChangeAspect="1" noChangeArrowheads="1"/>
          </p:cNvSpPr>
          <p:nvPr/>
        </p:nvSpPr>
        <p:spPr bwMode="auto">
          <a:xfrm>
            <a:off x="4667250" y="2195513"/>
            <a:ext cx="2857500" cy="246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endParaRPr lang="en-US" dirty="0"/>
          </a:p>
        </p:txBody>
      </p:sp>
      <p:sp>
        <p:nvSpPr>
          <p:cNvPr id="154629" name="AutoShape 5" descr="Shiny egg masses are wrapped around twigs (top). Recently hatched eastern tent caterpillars."/>
          <p:cNvSpPr>
            <a:spLocks noChangeAspect="1" noChangeArrowheads="1"/>
          </p:cNvSpPr>
          <p:nvPr/>
        </p:nvSpPr>
        <p:spPr bwMode="auto">
          <a:xfrm>
            <a:off x="4667250" y="2195513"/>
            <a:ext cx="2857500" cy="246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endParaRPr lang="en-US" dirty="0"/>
          </a:p>
        </p:txBody>
      </p:sp>
      <p:sp>
        <p:nvSpPr>
          <p:cNvPr id="154630" name="AutoShape 6" descr="Shiny egg masses are wrapped around twigs (top). Recently hatched eastern tent caterpillars."/>
          <p:cNvSpPr>
            <a:spLocks noChangeAspect="1" noChangeArrowheads="1"/>
          </p:cNvSpPr>
          <p:nvPr/>
        </p:nvSpPr>
        <p:spPr bwMode="auto">
          <a:xfrm>
            <a:off x="4667250" y="2195513"/>
            <a:ext cx="2857500" cy="246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endParaRPr lang="en-US" dirty="0"/>
          </a:p>
        </p:txBody>
      </p:sp>
      <p:sp>
        <p:nvSpPr>
          <p:cNvPr id="154631" name="AutoShape 7" descr="Shiny egg masses are wrapped around twigs (top). Recently hatched eastern tent caterpillars."/>
          <p:cNvSpPr>
            <a:spLocks noChangeAspect="1" noChangeArrowheads="1"/>
          </p:cNvSpPr>
          <p:nvPr/>
        </p:nvSpPr>
        <p:spPr bwMode="auto">
          <a:xfrm>
            <a:off x="4667250" y="2195513"/>
            <a:ext cx="2857500" cy="246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endParaRPr lang="en-US" dirty="0"/>
          </a:p>
        </p:txBody>
      </p:sp>
      <p:sp>
        <p:nvSpPr>
          <p:cNvPr id="154632" name="AutoShape 8" descr="etc-eggs%20larvae"/>
          <p:cNvSpPr>
            <a:spLocks noChangeAspect="1" noChangeArrowheads="1"/>
          </p:cNvSpPr>
          <p:nvPr/>
        </p:nvSpPr>
        <p:spPr bwMode="auto">
          <a:xfrm>
            <a:off x="5948363" y="3281363"/>
            <a:ext cx="296862"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endParaRPr lang="en-US" dirty="0"/>
          </a:p>
        </p:txBody>
      </p:sp>
      <p:pic>
        <p:nvPicPr>
          <p:cNvPr id="154633" name="Picture 9" descr="etc-eggs%20larva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4200" y="3505201"/>
            <a:ext cx="2857500" cy="246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34" name="Text Box 10"/>
          <p:cNvSpPr txBox="1">
            <a:spLocks noChangeArrowheads="1"/>
          </p:cNvSpPr>
          <p:nvPr/>
        </p:nvSpPr>
        <p:spPr bwMode="auto">
          <a:xfrm>
            <a:off x="4876800" y="6172200"/>
            <a:ext cx="3429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dirty="0"/>
              <a:t>Eastern tent caterpillar</a:t>
            </a:r>
          </a:p>
        </p:txBody>
      </p:sp>
    </p:spTree>
    <p:custDataLst>
      <p:tags r:id="rId1"/>
    </p:custData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a:xfrm>
            <a:off x="2697163" y="457200"/>
            <a:ext cx="7772400" cy="609600"/>
          </a:xfrm>
        </p:spPr>
        <p:txBody>
          <a:bodyPr/>
          <a:lstStyle/>
          <a:p>
            <a:r>
              <a:rPr lang="en-US" dirty="0"/>
              <a:t>Broadcast applications</a:t>
            </a:r>
          </a:p>
        </p:txBody>
      </p:sp>
      <p:sp>
        <p:nvSpPr>
          <p:cNvPr id="155651" name="Rectangle 6"/>
          <p:cNvSpPr>
            <a:spLocks noGrp="1" noChangeArrowheads="1"/>
          </p:cNvSpPr>
          <p:nvPr>
            <p:ph type="body" idx="1"/>
          </p:nvPr>
        </p:nvSpPr>
        <p:spPr>
          <a:xfrm>
            <a:off x="2667000" y="1524000"/>
            <a:ext cx="3048000" cy="5029200"/>
          </a:xfrm>
        </p:spPr>
        <p:txBody>
          <a:bodyPr/>
          <a:lstStyle/>
          <a:p>
            <a:pPr>
              <a:lnSpc>
                <a:spcPct val="80000"/>
              </a:lnSpc>
            </a:pPr>
            <a:r>
              <a:rPr lang="en-US" sz="2400" dirty="0"/>
              <a:t>Broadcast applications of lawn herbicides can cause weird results</a:t>
            </a:r>
            <a:br>
              <a:rPr lang="en-US" sz="2400" dirty="0"/>
            </a:br>
            <a:br>
              <a:rPr lang="en-US" sz="2400" dirty="0"/>
            </a:br>
            <a:br>
              <a:rPr lang="en-US" sz="2400" dirty="0"/>
            </a:br>
            <a:br>
              <a:rPr lang="en-US" sz="2400" dirty="0"/>
            </a:br>
            <a:endParaRPr lang="en-US" sz="2400" dirty="0"/>
          </a:p>
          <a:p>
            <a:pPr>
              <a:lnSpc>
                <a:spcPct val="80000"/>
              </a:lnSpc>
            </a:pPr>
            <a:r>
              <a:rPr kumimoji="0" lang="en-US" sz="2400" dirty="0"/>
              <a:t>Broadcast applications of any pesticide are prohibited within 25 feet of any wetland or water body</a:t>
            </a:r>
          </a:p>
          <a:p>
            <a:pPr>
              <a:lnSpc>
                <a:spcPct val="80000"/>
              </a:lnSpc>
            </a:pPr>
            <a:endParaRPr lang="en-US" sz="2400" dirty="0"/>
          </a:p>
        </p:txBody>
      </p:sp>
      <p:pic>
        <p:nvPicPr>
          <p:cNvPr id="155652" name="Picture 3" descr="herbicide damage (25573 byt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1371600"/>
            <a:ext cx="236220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3" name="Picture 4" descr="HerbicideDriftDa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1000" y="1371600"/>
            <a:ext cx="2414374"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4"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41488" y="3371728"/>
            <a:ext cx="2816712" cy="1874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5655"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21108" y="4572000"/>
            <a:ext cx="2870692"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p:txBody>
          <a:bodyPr/>
          <a:lstStyle/>
          <a:p>
            <a:r>
              <a:rPr lang="en-US" dirty="0"/>
              <a:t>If you must apply a pesticide</a:t>
            </a:r>
          </a:p>
        </p:txBody>
      </p:sp>
      <p:sp>
        <p:nvSpPr>
          <p:cNvPr id="156675" name="Rectangle 3"/>
          <p:cNvSpPr>
            <a:spLocks noGrp="1" noChangeArrowheads="1"/>
          </p:cNvSpPr>
          <p:nvPr>
            <p:ph type="body" idx="1"/>
          </p:nvPr>
        </p:nvSpPr>
        <p:spPr/>
        <p:txBody>
          <a:bodyPr/>
          <a:lstStyle/>
          <a:p>
            <a:r>
              <a:rPr lang="en-US" dirty="0"/>
              <a:t>Wait long enough for the product to work</a:t>
            </a:r>
            <a:br>
              <a:rPr lang="en-US" dirty="0"/>
            </a:br>
            <a:endParaRPr lang="en-US" dirty="0"/>
          </a:p>
          <a:p>
            <a:r>
              <a:rPr lang="en-US" dirty="0"/>
              <a:t>Examples</a:t>
            </a:r>
          </a:p>
        </p:txBody>
      </p:sp>
      <p:pic>
        <p:nvPicPr>
          <p:cNvPr id="156676" name="Picture 4" descr="roundup_sup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4952" y="3616213"/>
            <a:ext cx="1824037"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77" name="Text Box 4"/>
          <p:cNvSpPr txBox="1">
            <a:spLocks noChangeArrowheads="1"/>
          </p:cNvSpPr>
          <p:nvPr/>
        </p:nvSpPr>
        <p:spPr bwMode="auto">
          <a:xfrm>
            <a:off x="7391400" y="6019800"/>
            <a:ext cx="3048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400" dirty="0"/>
              <a:t>No endorsement intended or implied</a:t>
            </a:r>
          </a:p>
        </p:txBody>
      </p:sp>
      <p:pic>
        <p:nvPicPr>
          <p:cNvPr id="156678"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62165" y="3581400"/>
            <a:ext cx="2393950" cy="204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p:txBody>
          <a:bodyPr/>
          <a:lstStyle/>
          <a:p>
            <a:r>
              <a:rPr lang="en-US" dirty="0"/>
              <a:t>If you must apply a pesticide</a:t>
            </a:r>
          </a:p>
        </p:txBody>
      </p:sp>
      <p:sp>
        <p:nvSpPr>
          <p:cNvPr id="157699" name="Rectangle 3"/>
          <p:cNvSpPr>
            <a:spLocks noGrp="1" noChangeArrowheads="1"/>
          </p:cNvSpPr>
          <p:nvPr>
            <p:ph type="body" idx="1"/>
          </p:nvPr>
        </p:nvSpPr>
        <p:spPr/>
        <p:txBody>
          <a:bodyPr/>
          <a:lstStyle/>
          <a:p>
            <a:r>
              <a:rPr lang="en-US" dirty="0"/>
              <a:t>Keeps records of what was used and how well it worked</a:t>
            </a:r>
            <a:br>
              <a:rPr lang="en-US" dirty="0"/>
            </a:br>
            <a:endParaRPr lang="en-US" dirty="0"/>
          </a:p>
          <a:p>
            <a:r>
              <a:rPr lang="en-US" dirty="0"/>
              <a:t>Review your records before treating again next season</a:t>
            </a:r>
          </a:p>
        </p:txBody>
      </p:sp>
      <p:pic>
        <p:nvPicPr>
          <p:cNvPr id="15770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4572001"/>
            <a:ext cx="4114800" cy="2068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371600" y="138260"/>
            <a:ext cx="5369983" cy="1143000"/>
          </a:xfrm>
        </p:spPr>
        <p:txBody>
          <a:bodyPr/>
          <a:lstStyle/>
          <a:p>
            <a:r>
              <a:rPr lang="en-US" dirty="0"/>
              <a:t>What are Pesticides?</a:t>
            </a:r>
          </a:p>
        </p:txBody>
      </p:sp>
      <p:sp>
        <p:nvSpPr>
          <p:cNvPr id="34819" name="Rectangle 3"/>
          <p:cNvSpPr>
            <a:spLocks noGrp="1" noChangeArrowheads="1"/>
          </p:cNvSpPr>
          <p:nvPr>
            <p:ph type="body" idx="1"/>
          </p:nvPr>
        </p:nvSpPr>
        <p:spPr>
          <a:xfrm>
            <a:off x="3352800" y="1981200"/>
            <a:ext cx="5257800" cy="4114800"/>
          </a:xfrm>
        </p:spPr>
        <p:txBody>
          <a:bodyPr/>
          <a:lstStyle/>
          <a:p>
            <a:pPr algn="r">
              <a:lnSpc>
                <a:spcPct val="80000"/>
              </a:lnSpc>
            </a:pPr>
            <a:r>
              <a:rPr lang="en-US" sz="2800" dirty="0"/>
              <a:t>Sevin, Pyrethroids, </a:t>
            </a:r>
            <a:r>
              <a:rPr lang="en-US" sz="2800" i="1" dirty="0"/>
              <a:t>Raid			</a:t>
            </a:r>
            <a:br>
              <a:rPr lang="en-US" sz="2800" dirty="0"/>
            </a:br>
            <a:endParaRPr lang="en-US" sz="2800" dirty="0"/>
          </a:p>
          <a:p>
            <a:pPr algn="r">
              <a:lnSpc>
                <a:spcPct val="80000"/>
              </a:lnSpc>
            </a:pPr>
            <a:r>
              <a:rPr lang="en-US" sz="2800" dirty="0"/>
              <a:t>“Organics” like pyrethrum		</a:t>
            </a:r>
            <a:br>
              <a:rPr lang="en-US" sz="2800" dirty="0"/>
            </a:br>
            <a:endParaRPr lang="en-US" sz="2800" dirty="0"/>
          </a:p>
          <a:p>
            <a:pPr algn="r">
              <a:lnSpc>
                <a:spcPct val="80000"/>
              </a:lnSpc>
            </a:pPr>
            <a:r>
              <a:rPr lang="en-US" sz="2800" dirty="0"/>
              <a:t>Biological Controls				</a:t>
            </a:r>
            <a:br>
              <a:rPr lang="en-US" sz="2800" dirty="0"/>
            </a:br>
            <a:endParaRPr lang="en-US" sz="2800" dirty="0"/>
          </a:p>
          <a:p>
            <a:pPr algn="r">
              <a:lnSpc>
                <a:spcPct val="80000"/>
              </a:lnSpc>
            </a:pPr>
            <a:r>
              <a:rPr lang="en-US" sz="2800" dirty="0"/>
              <a:t>Wood preservatives 	</a:t>
            </a:r>
          </a:p>
        </p:txBody>
      </p:sp>
      <p:pic>
        <p:nvPicPr>
          <p:cNvPr id="34820" name="Picture 8" descr="milkysporepowderca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1" y="3581400"/>
            <a:ext cx="132397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21" descr="WOODLIFE CopperCoat Green Wood Preservative">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3201" y="4953000"/>
            <a:ext cx="115252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2422" descr="0715490195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34400" y="1219200"/>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2424" descr="dipel15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01200" y="2819400"/>
            <a:ext cx="9271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4" name="Text Box 2425"/>
          <p:cNvSpPr txBox="1">
            <a:spLocks noChangeArrowheads="1"/>
          </p:cNvSpPr>
          <p:nvPr/>
        </p:nvSpPr>
        <p:spPr bwMode="auto">
          <a:xfrm>
            <a:off x="7391400" y="6248400"/>
            <a:ext cx="3048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400" dirty="0"/>
              <a:t>No endorsement intended or implied</a:t>
            </a:r>
          </a:p>
        </p:txBody>
      </p:sp>
      <p:pic>
        <p:nvPicPr>
          <p:cNvPr id="34825" name="Picture 2426" descr="GL80701"/>
          <p:cNvPicPr>
            <a:picLocks noChangeAspect="1" noChangeArrowheads="1"/>
          </p:cNvPicPr>
          <p:nvPr/>
        </p:nvPicPr>
        <p:blipFill>
          <a:blip r:embed="rId9">
            <a:extLst>
              <a:ext uri="{28A0092B-C50C-407E-A947-70E740481C1C}">
                <a14:useLocalDpi xmlns:a14="http://schemas.microsoft.com/office/drawing/2010/main" val="0"/>
              </a:ext>
            </a:extLst>
          </a:blip>
          <a:srcRect l="19200" r="20000"/>
          <a:stretch>
            <a:fillRect/>
          </a:stretch>
        </p:blipFill>
        <p:spPr bwMode="auto">
          <a:xfrm>
            <a:off x="2514601" y="1981200"/>
            <a:ext cx="1389063"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a:xfrm>
            <a:off x="2667000" y="304800"/>
            <a:ext cx="7772400" cy="1143000"/>
          </a:xfrm>
        </p:spPr>
        <p:txBody>
          <a:bodyPr/>
          <a:lstStyle/>
          <a:p>
            <a:r>
              <a:rPr lang="en-US" dirty="0"/>
              <a:t>If you must apply a pesticide</a:t>
            </a:r>
          </a:p>
        </p:txBody>
      </p:sp>
      <p:sp>
        <p:nvSpPr>
          <p:cNvPr id="158723" name="Rectangle 3"/>
          <p:cNvSpPr>
            <a:spLocks noGrp="1" noChangeArrowheads="1"/>
          </p:cNvSpPr>
          <p:nvPr>
            <p:ph type="body" idx="1"/>
          </p:nvPr>
        </p:nvSpPr>
        <p:spPr>
          <a:xfrm>
            <a:off x="2697163" y="1676400"/>
            <a:ext cx="7772400" cy="4419600"/>
          </a:xfrm>
        </p:spPr>
        <p:txBody>
          <a:bodyPr/>
          <a:lstStyle/>
          <a:p>
            <a:pPr>
              <a:spcBef>
                <a:spcPts val="0"/>
              </a:spcBef>
            </a:pPr>
            <a:r>
              <a:rPr lang="en-US" dirty="0"/>
              <a:t>Clean yourself and your equipment</a:t>
            </a:r>
            <a:br>
              <a:rPr lang="en-US" dirty="0"/>
            </a:br>
            <a:endParaRPr lang="en-US" dirty="0"/>
          </a:p>
          <a:p>
            <a:pPr>
              <a:spcBef>
                <a:spcPts val="0"/>
              </a:spcBef>
            </a:pPr>
            <a:r>
              <a:rPr lang="en-US" dirty="0"/>
              <a:t>Apply rinse water to the application site</a:t>
            </a:r>
            <a:br>
              <a:rPr lang="en-US" dirty="0"/>
            </a:br>
            <a:endParaRPr lang="en-US" dirty="0"/>
          </a:p>
          <a:p>
            <a:pPr>
              <a:spcBef>
                <a:spcPts val="0"/>
              </a:spcBef>
            </a:pPr>
            <a:r>
              <a:rPr lang="en-US" dirty="0"/>
              <a:t>Wash contaminated clothing separately</a:t>
            </a:r>
          </a:p>
        </p:txBody>
      </p:sp>
      <p:pic>
        <p:nvPicPr>
          <p:cNvPr id="158724"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0401" y="4236814"/>
            <a:ext cx="3128963" cy="241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PQuestion"/>
          <p:cNvSpPr>
            <a:spLocks noGrp="1" noChangeArrowheads="1"/>
          </p:cNvSpPr>
          <p:nvPr>
            <p:ph type="title"/>
          </p:nvPr>
        </p:nvSpPr>
        <p:spPr>
          <a:xfrm>
            <a:off x="2590800" y="685800"/>
            <a:ext cx="7772400" cy="1143000"/>
          </a:xfrm>
        </p:spPr>
        <p:txBody>
          <a:bodyPr/>
          <a:lstStyle/>
          <a:p>
            <a:r>
              <a:rPr lang="en-US" sz="4000" dirty="0"/>
              <a:t>You must wait 10 days before re-applying Colorado Potato Beetle Beater to apples. </a:t>
            </a:r>
          </a:p>
        </p:txBody>
      </p:sp>
      <p:graphicFrame>
        <p:nvGraphicFramePr>
          <p:cNvPr id="497668" name="TPChart"/>
          <p:cNvGraphicFramePr>
            <a:graphicFrameLocks noChangeAspect="1"/>
          </p:cNvGraphicFramePr>
          <p:nvPr>
            <p:custDataLst>
              <p:tags r:id="rId3"/>
            </p:custDataLst>
            <p:extLst>
              <p:ext uri="{D42A27DB-BD31-4B8C-83A1-F6EECF244321}">
                <p14:modId xmlns:p14="http://schemas.microsoft.com/office/powerpoint/2010/main" val="3714048988"/>
              </p:ext>
            </p:extLst>
          </p:nvPr>
        </p:nvGraphicFramePr>
        <p:xfrm>
          <a:off x="5461000" y="1008064"/>
          <a:ext cx="5715000" cy="6429375"/>
        </p:xfrm>
        <a:graphic>
          <a:graphicData uri="http://schemas.openxmlformats.org/presentationml/2006/ole">
            <mc:AlternateContent xmlns:mc="http://schemas.openxmlformats.org/markup-compatibility/2006">
              <mc:Choice xmlns:v="urn:schemas-microsoft-com:vml" Requires="v">
                <p:oleObj spid="_x0000_s18437" name="Chart" r:id="rId7" imgW="5715000" imgH="6429642" progId="MSGraph.Chart.8">
                  <p:embed followColorScheme="full"/>
                </p:oleObj>
              </mc:Choice>
              <mc:Fallback>
                <p:oleObj name="Chart" r:id="rId7" imgW="5715000" imgH="6429642" progId="MSGraph.Chart.8">
                  <p:embed followColorScheme="full"/>
                  <p:pic>
                    <p:nvPicPr>
                      <p:cNvPr id="497668" name="TPChart"/>
                      <p:cNvPicPr>
                        <a:picLocks noChangeAspect="1" noChangeArrowheads="1"/>
                      </p:cNvPicPr>
                      <p:nvPr/>
                    </p:nvPicPr>
                    <p:blipFill>
                      <a:blip r:embed="rId8"/>
                      <a:srcRect/>
                      <a:stretch>
                        <a:fillRect/>
                      </a:stretch>
                    </p:blipFill>
                    <p:spPr bwMode="auto">
                      <a:xfrm>
                        <a:off x="5461000" y="1008064"/>
                        <a:ext cx="5715000" cy="6429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 name="CAI1"/>
          <p:cNvSpPr/>
          <p:nvPr>
            <p:custDataLst>
              <p:tags r:id="rId4"/>
            </p:custDataLst>
          </p:nvPr>
        </p:nvSpPr>
        <p:spPr bwMode="auto">
          <a:xfrm>
            <a:off x="3342640" y="2667000"/>
            <a:ext cx="971550" cy="487680"/>
          </a:xfrm>
          <a:prstGeom prst="roundRect">
            <a:avLst/>
          </a:prstGeom>
          <a:noFill/>
          <a:ln w="25400" cap="flat" cmpd="sng" algn="ctr">
            <a:solidFill>
              <a:srgbClr val="00C8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dirty="0"/>
          </a:p>
        </p:txBody>
      </p:sp>
      <p:sp>
        <p:nvSpPr>
          <p:cNvPr id="110596" name="TPAnswers"/>
          <p:cNvSpPr>
            <a:spLocks noGrp="1" noChangeArrowheads="1"/>
          </p:cNvSpPr>
          <p:nvPr>
            <p:ph type="body" idx="1"/>
            <p:custDataLst>
              <p:tags r:id="rId5"/>
            </p:custDataLst>
          </p:nvPr>
        </p:nvSpPr>
        <p:spPr>
          <a:xfrm>
            <a:off x="2667000" y="2590800"/>
            <a:ext cx="4114800" cy="3505200"/>
          </a:xfrm>
        </p:spPr>
        <p:txBody>
          <a:bodyPr>
            <a:noAutofit/>
          </a:bodyPr>
          <a:lstStyle/>
          <a:p>
            <a:pPr marL="609600" indent="-609600">
              <a:spcAft>
                <a:spcPts val="0"/>
              </a:spcAft>
              <a:buFont typeface="Monotype Sorts" pitchFamily="2" charset="2"/>
              <a:buAutoNum type="arabicPeriod"/>
            </a:pPr>
            <a:r>
              <a:rPr lang="en-US" dirty="0"/>
              <a:t>True</a:t>
            </a:r>
          </a:p>
          <a:p>
            <a:pPr marL="609600" indent="-609600">
              <a:spcAft>
                <a:spcPts val="0"/>
              </a:spcAft>
              <a:buFont typeface="Monotype Sorts" pitchFamily="2" charset="2"/>
              <a:buAutoNum type="arabicPeriod"/>
            </a:pPr>
            <a:r>
              <a:rPr lang="en-US" dirty="0"/>
              <a:t>False</a:t>
            </a:r>
          </a:p>
        </p:txBody>
      </p:sp>
    </p:spTree>
    <p:custDataLst>
      <p:tags r:id="rId2"/>
    </p:custDataLst>
    <p:extLst>
      <p:ext uri="{BB962C8B-B14F-4D97-AF65-F5344CB8AC3E}">
        <p14:creationId xmlns:p14="http://schemas.microsoft.com/office/powerpoint/2010/main" val="3570077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76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6" presetClass="emph" presetSubtype="0" repeatCount="10000" fill="hold" grpId="1" nodeType="afterEffect">
                                  <p:stCondLst>
                                    <p:cond delay="0"/>
                                  </p:stCondLst>
                                  <p:childTnLst>
                                    <p:animEffect transition="out" filter="fade">
                                      <p:cBhvr>
                                        <p:cTn id="15" dur="500" tmFilter="0, 0; .2, .5; .8, .5; 1, 0"/>
                                        <p:tgtEl>
                                          <p:spTgt spid="3"/>
                                        </p:tgtEl>
                                      </p:cBhvr>
                                    </p:animEffect>
                                    <p:animScale>
                                      <p:cBhvr>
                                        <p:cTn id="16"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97668" grpId="0"/>
      <p:bldP spid="3" grpId="0" animBg="1"/>
      <p:bldP spid="3" grpId="1"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4"/>
          <p:cNvSpPr>
            <a:spLocks noGrp="1" noChangeArrowheads="1"/>
          </p:cNvSpPr>
          <p:nvPr>
            <p:ph type="title"/>
          </p:nvPr>
        </p:nvSpPr>
        <p:spPr>
          <a:xfrm>
            <a:off x="2697163" y="457200"/>
            <a:ext cx="7772400" cy="762000"/>
          </a:xfrm>
        </p:spPr>
        <p:txBody>
          <a:bodyPr/>
          <a:lstStyle/>
          <a:p>
            <a:r>
              <a:rPr lang="en-US" dirty="0"/>
              <a:t>True</a:t>
            </a:r>
          </a:p>
        </p:txBody>
      </p:sp>
      <p:pic>
        <p:nvPicPr>
          <p:cNvPr id="1617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1" y="2057400"/>
            <a:ext cx="7877175" cy="331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1622" name="Line 8"/>
          <p:cNvSpPr>
            <a:spLocks noChangeShapeType="1"/>
          </p:cNvSpPr>
          <p:nvPr/>
        </p:nvSpPr>
        <p:spPr bwMode="auto">
          <a:xfrm flipH="1">
            <a:off x="8534400" y="2743200"/>
            <a:ext cx="2095500" cy="1257300"/>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US" dirty="0">
              <a:solidFill>
                <a:srgbClr val="000000"/>
              </a:solidFill>
            </a:endParaRPr>
          </a:p>
        </p:txBody>
      </p:sp>
      <p:sp>
        <p:nvSpPr>
          <p:cNvPr id="8" name="TextBox 7"/>
          <p:cNvSpPr txBox="1"/>
          <p:nvPr/>
        </p:nvSpPr>
        <p:spPr>
          <a:xfrm>
            <a:off x="9296400" y="1595736"/>
            <a:ext cx="1066800" cy="461665"/>
          </a:xfrm>
          <a:prstGeom prst="rect">
            <a:avLst/>
          </a:prstGeom>
          <a:noFill/>
        </p:spPr>
        <p:txBody>
          <a:bodyPr wrap="square" rtlCol="0">
            <a:spAutoFit/>
          </a:bodyPr>
          <a:lstStyle/>
          <a:p>
            <a:pPr eaLnBrk="0" hangingPunct="0"/>
            <a:r>
              <a:rPr lang="en-US" dirty="0">
                <a:solidFill>
                  <a:srgbClr val="000000"/>
                </a:solidFill>
              </a:rPr>
              <a:t>Page 4</a:t>
            </a:r>
          </a:p>
        </p:txBody>
      </p:sp>
    </p:spTree>
    <p:custDataLst>
      <p:tags r:id="rId1"/>
    </p:custDataLst>
    <p:extLst>
      <p:ext uri="{BB962C8B-B14F-4D97-AF65-F5344CB8AC3E}">
        <p14:creationId xmlns:p14="http://schemas.microsoft.com/office/powerpoint/2010/main" val="167382069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PQuestion"/>
          <p:cNvSpPr>
            <a:spLocks noGrp="1" noChangeArrowheads="1"/>
          </p:cNvSpPr>
          <p:nvPr>
            <p:ph type="title"/>
          </p:nvPr>
        </p:nvSpPr>
        <p:spPr>
          <a:xfrm>
            <a:off x="2667000" y="579438"/>
            <a:ext cx="7772400" cy="1143000"/>
          </a:xfrm>
        </p:spPr>
        <p:txBody>
          <a:bodyPr/>
          <a:lstStyle/>
          <a:p>
            <a:r>
              <a:rPr lang="en-US" sz="4000" dirty="0"/>
              <a:t>It is appropriate to use Colorado Potato Beetle Beater if you will be selling your produce. </a:t>
            </a:r>
          </a:p>
        </p:txBody>
      </p:sp>
      <p:graphicFrame>
        <p:nvGraphicFramePr>
          <p:cNvPr id="500740" name="TPChart"/>
          <p:cNvGraphicFramePr>
            <a:graphicFrameLocks noChangeAspect="1"/>
          </p:cNvGraphicFramePr>
          <p:nvPr>
            <p:custDataLst>
              <p:tags r:id="rId3"/>
            </p:custDataLst>
            <p:extLst>
              <p:ext uri="{D42A27DB-BD31-4B8C-83A1-F6EECF244321}">
                <p14:modId xmlns:p14="http://schemas.microsoft.com/office/powerpoint/2010/main" val="1998975918"/>
              </p:ext>
            </p:extLst>
          </p:nvPr>
        </p:nvGraphicFramePr>
        <p:xfrm>
          <a:off x="5461000" y="1008064"/>
          <a:ext cx="5715000" cy="6429375"/>
        </p:xfrm>
        <a:graphic>
          <a:graphicData uri="http://schemas.openxmlformats.org/presentationml/2006/ole">
            <mc:AlternateContent xmlns:mc="http://schemas.openxmlformats.org/markup-compatibility/2006">
              <mc:Choice xmlns:v="urn:schemas-microsoft-com:vml" Requires="v">
                <p:oleObj spid="_x0000_s19461" name="Chart" r:id="rId7" imgW="5715000" imgH="6429642" progId="MSGraph.Chart.8">
                  <p:embed followColorScheme="full"/>
                </p:oleObj>
              </mc:Choice>
              <mc:Fallback>
                <p:oleObj name="Chart" r:id="rId7" imgW="5715000" imgH="6429642" progId="MSGraph.Chart.8">
                  <p:embed followColorScheme="full"/>
                  <p:pic>
                    <p:nvPicPr>
                      <p:cNvPr id="500740" name="TPChart"/>
                      <p:cNvPicPr>
                        <a:picLocks noChangeAspect="1" noChangeArrowheads="1"/>
                      </p:cNvPicPr>
                      <p:nvPr/>
                    </p:nvPicPr>
                    <p:blipFill>
                      <a:blip r:embed="rId8"/>
                      <a:srcRect/>
                      <a:stretch>
                        <a:fillRect/>
                      </a:stretch>
                    </p:blipFill>
                    <p:spPr bwMode="auto">
                      <a:xfrm>
                        <a:off x="5461000" y="1008064"/>
                        <a:ext cx="5715000" cy="6429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 name="CAI1"/>
          <p:cNvSpPr/>
          <p:nvPr>
            <p:custDataLst>
              <p:tags r:id="rId4"/>
            </p:custDataLst>
          </p:nvPr>
        </p:nvSpPr>
        <p:spPr bwMode="auto">
          <a:xfrm>
            <a:off x="3266441" y="2819400"/>
            <a:ext cx="1017651" cy="585216"/>
          </a:xfrm>
          <a:prstGeom prst="roundRect">
            <a:avLst/>
          </a:prstGeom>
          <a:noFill/>
          <a:ln w="25400" cap="flat" cmpd="sng" algn="ctr">
            <a:solidFill>
              <a:srgbClr val="00C8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dirty="0"/>
          </a:p>
        </p:txBody>
      </p:sp>
      <p:sp>
        <p:nvSpPr>
          <p:cNvPr id="112644" name="TPAnswers"/>
          <p:cNvSpPr>
            <a:spLocks noGrp="1" noChangeArrowheads="1"/>
          </p:cNvSpPr>
          <p:nvPr>
            <p:ph type="body" idx="1"/>
            <p:custDataLst>
              <p:tags r:id="rId5"/>
            </p:custDataLst>
          </p:nvPr>
        </p:nvSpPr>
        <p:spPr>
          <a:xfrm>
            <a:off x="2590800" y="2286000"/>
            <a:ext cx="4114800" cy="4114800"/>
          </a:xfrm>
        </p:spPr>
        <p:txBody>
          <a:bodyPr>
            <a:noAutofit/>
          </a:bodyPr>
          <a:lstStyle/>
          <a:p>
            <a:pPr marL="609600" indent="-609600">
              <a:spcAft>
                <a:spcPts val="0"/>
              </a:spcAft>
              <a:buFont typeface="Monotype Sorts" pitchFamily="2" charset="2"/>
              <a:buAutoNum type="arabicPeriod"/>
            </a:pPr>
            <a:r>
              <a:rPr lang="en-US" dirty="0"/>
              <a:t>True</a:t>
            </a:r>
          </a:p>
          <a:p>
            <a:pPr marL="609600" indent="-609600">
              <a:spcAft>
                <a:spcPts val="0"/>
              </a:spcAft>
              <a:buFont typeface="Monotype Sorts" pitchFamily="2" charset="2"/>
              <a:buAutoNum type="arabicPeriod"/>
            </a:pPr>
            <a:r>
              <a:rPr lang="en-US" dirty="0"/>
              <a:t>False</a:t>
            </a:r>
          </a:p>
        </p:txBody>
      </p:sp>
    </p:spTree>
    <p:custDataLst>
      <p:tags r:id="rId2"/>
    </p:custDataLst>
    <p:extLst>
      <p:ext uri="{BB962C8B-B14F-4D97-AF65-F5344CB8AC3E}">
        <p14:creationId xmlns:p14="http://schemas.microsoft.com/office/powerpoint/2010/main" val="3084912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07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6" presetClass="emph" presetSubtype="0" repeatCount="10000" fill="hold" grpId="1" nodeType="afterEffect">
                                  <p:stCondLst>
                                    <p:cond delay="0"/>
                                  </p:stCondLst>
                                  <p:childTnLst>
                                    <p:animEffect transition="out" filter="fade">
                                      <p:cBhvr>
                                        <p:cTn id="15" dur="500" tmFilter="0, 0; .2, .5; .8, .5; 1, 0"/>
                                        <p:tgtEl>
                                          <p:spTgt spid="3"/>
                                        </p:tgtEl>
                                      </p:cBhvr>
                                    </p:animEffect>
                                    <p:animScale>
                                      <p:cBhvr>
                                        <p:cTn id="16"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500740" grpId="0"/>
      <p:bldP spid="3" grpId="0" animBg="1"/>
      <p:bldP spid="3" grpId="1"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4"/>
          <p:cNvSpPr>
            <a:spLocks noGrp="1" noChangeArrowheads="1"/>
          </p:cNvSpPr>
          <p:nvPr>
            <p:ph type="title"/>
          </p:nvPr>
        </p:nvSpPr>
        <p:spPr/>
        <p:txBody>
          <a:bodyPr/>
          <a:lstStyle/>
          <a:p>
            <a:r>
              <a:rPr lang="en-US" dirty="0"/>
              <a:t>False</a:t>
            </a:r>
          </a:p>
        </p:txBody>
      </p:sp>
      <p:pic>
        <p:nvPicPr>
          <p:cNvPr id="1628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5076" y="2019300"/>
            <a:ext cx="7781925" cy="200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28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57450" y="4000500"/>
            <a:ext cx="7677150" cy="163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Line 8"/>
          <p:cNvSpPr>
            <a:spLocks noChangeShapeType="1"/>
          </p:cNvSpPr>
          <p:nvPr/>
        </p:nvSpPr>
        <p:spPr bwMode="auto">
          <a:xfrm flipH="1">
            <a:off x="6019800" y="2247900"/>
            <a:ext cx="2095500" cy="1257300"/>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US" dirty="0">
              <a:solidFill>
                <a:srgbClr val="000000"/>
              </a:solidFill>
            </a:endParaRPr>
          </a:p>
        </p:txBody>
      </p:sp>
      <p:sp>
        <p:nvSpPr>
          <p:cNvPr id="8" name="Line 8"/>
          <p:cNvSpPr>
            <a:spLocks noChangeShapeType="1"/>
          </p:cNvSpPr>
          <p:nvPr/>
        </p:nvSpPr>
        <p:spPr bwMode="auto">
          <a:xfrm flipH="1">
            <a:off x="9086850" y="4019550"/>
            <a:ext cx="1352550" cy="857250"/>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US" dirty="0">
              <a:solidFill>
                <a:srgbClr val="000000"/>
              </a:solidFill>
            </a:endParaRPr>
          </a:p>
        </p:txBody>
      </p:sp>
      <p:sp>
        <p:nvSpPr>
          <p:cNvPr id="10" name="TextBox 9"/>
          <p:cNvSpPr txBox="1"/>
          <p:nvPr/>
        </p:nvSpPr>
        <p:spPr>
          <a:xfrm>
            <a:off x="8382000" y="1447801"/>
            <a:ext cx="1676400" cy="461665"/>
          </a:xfrm>
          <a:prstGeom prst="rect">
            <a:avLst/>
          </a:prstGeom>
          <a:noFill/>
        </p:spPr>
        <p:txBody>
          <a:bodyPr wrap="square" rtlCol="0">
            <a:spAutoFit/>
          </a:bodyPr>
          <a:lstStyle/>
          <a:p>
            <a:pPr eaLnBrk="0" hangingPunct="0"/>
            <a:r>
              <a:rPr lang="en-US" dirty="0">
                <a:solidFill>
                  <a:srgbClr val="000000"/>
                </a:solidFill>
              </a:rPr>
              <a:t>Pages 2 &amp; 3</a:t>
            </a:r>
          </a:p>
        </p:txBody>
      </p:sp>
    </p:spTree>
    <p:custDataLst>
      <p:tags r:id="rId1"/>
    </p:custDataLst>
    <p:extLst>
      <p:ext uri="{BB962C8B-B14F-4D97-AF65-F5344CB8AC3E}">
        <p14:creationId xmlns:p14="http://schemas.microsoft.com/office/powerpoint/2010/main" val="883723041"/>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PQuestion"/>
          <p:cNvSpPr>
            <a:spLocks noGrp="1" noChangeArrowheads="1"/>
          </p:cNvSpPr>
          <p:nvPr>
            <p:ph type="title"/>
          </p:nvPr>
        </p:nvSpPr>
        <p:spPr>
          <a:xfrm>
            <a:off x="2667000" y="533400"/>
            <a:ext cx="7772400" cy="1143000"/>
          </a:xfrm>
        </p:spPr>
        <p:txBody>
          <a:bodyPr/>
          <a:lstStyle/>
          <a:p>
            <a:r>
              <a:rPr lang="en-US" sz="4000" dirty="0"/>
              <a:t>Colorado Potato Beetle Beater is best applied to apple trees just as they reach full bloom.</a:t>
            </a:r>
          </a:p>
        </p:txBody>
      </p:sp>
      <p:graphicFrame>
        <p:nvGraphicFramePr>
          <p:cNvPr id="509956" name="TPChart"/>
          <p:cNvGraphicFramePr>
            <a:graphicFrameLocks noChangeAspect="1"/>
          </p:cNvGraphicFramePr>
          <p:nvPr>
            <p:custDataLst>
              <p:tags r:id="rId3"/>
            </p:custDataLst>
            <p:extLst>
              <p:ext uri="{D42A27DB-BD31-4B8C-83A1-F6EECF244321}">
                <p14:modId xmlns:p14="http://schemas.microsoft.com/office/powerpoint/2010/main" val="1746190431"/>
              </p:ext>
            </p:extLst>
          </p:nvPr>
        </p:nvGraphicFramePr>
        <p:xfrm>
          <a:off x="5461000" y="1008064"/>
          <a:ext cx="5715000" cy="6429375"/>
        </p:xfrm>
        <a:graphic>
          <a:graphicData uri="http://schemas.openxmlformats.org/presentationml/2006/ole">
            <mc:AlternateContent xmlns:mc="http://schemas.openxmlformats.org/markup-compatibility/2006">
              <mc:Choice xmlns:v="urn:schemas-microsoft-com:vml" Requires="v">
                <p:oleObj spid="_x0000_s20485" name="Chart" r:id="rId7" imgW="5715000" imgH="6429642" progId="MSGraph.Chart.8">
                  <p:embed followColorScheme="full"/>
                </p:oleObj>
              </mc:Choice>
              <mc:Fallback>
                <p:oleObj name="Chart" r:id="rId7" imgW="5715000" imgH="6429642" progId="MSGraph.Chart.8">
                  <p:embed followColorScheme="full"/>
                  <p:pic>
                    <p:nvPicPr>
                      <p:cNvPr id="509956" name="TPChart"/>
                      <p:cNvPicPr>
                        <a:picLocks noChangeAspect="1" noChangeArrowheads="1"/>
                      </p:cNvPicPr>
                      <p:nvPr/>
                    </p:nvPicPr>
                    <p:blipFill>
                      <a:blip r:embed="rId8"/>
                      <a:srcRect/>
                      <a:stretch>
                        <a:fillRect/>
                      </a:stretch>
                    </p:blipFill>
                    <p:spPr bwMode="auto">
                      <a:xfrm>
                        <a:off x="5461000" y="1008064"/>
                        <a:ext cx="5715000" cy="6429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 name="CAI1"/>
          <p:cNvSpPr/>
          <p:nvPr>
            <p:custDataLst>
              <p:tags r:id="rId4"/>
            </p:custDataLst>
          </p:nvPr>
        </p:nvSpPr>
        <p:spPr bwMode="auto">
          <a:xfrm>
            <a:off x="3266441" y="2895600"/>
            <a:ext cx="1017651" cy="585216"/>
          </a:xfrm>
          <a:prstGeom prst="roundRect">
            <a:avLst/>
          </a:prstGeom>
          <a:noFill/>
          <a:ln w="25400" cap="flat" cmpd="sng" algn="ctr">
            <a:solidFill>
              <a:srgbClr val="00C8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dirty="0"/>
          </a:p>
        </p:txBody>
      </p:sp>
      <p:sp>
        <p:nvSpPr>
          <p:cNvPr id="118788" name="TPAnswers"/>
          <p:cNvSpPr>
            <a:spLocks noGrp="1" noChangeArrowheads="1"/>
          </p:cNvSpPr>
          <p:nvPr>
            <p:ph type="body" idx="1"/>
            <p:custDataLst>
              <p:tags r:id="rId5"/>
            </p:custDataLst>
          </p:nvPr>
        </p:nvSpPr>
        <p:spPr>
          <a:xfrm>
            <a:off x="2590800" y="2362200"/>
            <a:ext cx="4114800" cy="3657600"/>
          </a:xfrm>
        </p:spPr>
        <p:txBody>
          <a:bodyPr>
            <a:noAutofit/>
          </a:bodyPr>
          <a:lstStyle/>
          <a:p>
            <a:pPr marL="609600" indent="-609600">
              <a:spcAft>
                <a:spcPts val="0"/>
              </a:spcAft>
              <a:buFont typeface="Monotype Sorts" pitchFamily="2" charset="2"/>
              <a:buAutoNum type="arabicPeriod"/>
            </a:pPr>
            <a:r>
              <a:rPr lang="en-US" dirty="0"/>
              <a:t>True</a:t>
            </a:r>
          </a:p>
          <a:p>
            <a:pPr marL="609600" indent="-609600">
              <a:spcAft>
                <a:spcPts val="0"/>
              </a:spcAft>
              <a:buFont typeface="Monotype Sorts" pitchFamily="2" charset="2"/>
              <a:buAutoNum type="arabicPeriod"/>
            </a:pPr>
            <a:r>
              <a:rPr lang="en-US" dirty="0"/>
              <a:t>False</a:t>
            </a:r>
          </a:p>
        </p:txBody>
      </p:sp>
    </p:spTree>
    <p:custDataLst>
      <p:tags r:id="rId2"/>
    </p:custDataLst>
    <p:extLst>
      <p:ext uri="{BB962C8B-B14F-4D97-AF65-F5344CB8AC3E}">
        <p14:creationId xmlns:p14="http://schemas.microsoft.com/office/powerpoint/2010/main" val="2915964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99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6" presetClass="emph" presetSubtype="0" repeatCount="10000" fill="hold" grpId="1" nodeType="afterEffect">
                                  <p:stCondLst>
                                    <p:cond delay="0"/>
                                  </p:stCondLst>
                                  <p:childTnLst>
                                    <p:animEffect transition="out" filter="fade">
                                      <p:cBhvr>
                                        <p:cTn id="15" dur="500" tmFilter="0, 0; .2, .5; .8, .5; 1, 0"/>
                                        <p:tgtEl>
                                          <p:spTgt spid="2"/>
                                        </p:tgtEl>
                                      </p:cBhvr>
                                    </p:animEffect>
                                    <p:animScale>
                                      <p:cBhvr>
                                        <p:cTn id="16"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509956" grpId="0"/>
      <p:bldP spid="2" grpId="0" animBg="1"/>
      <p:bldP spid="2" grpId="1"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4"/>
          <p:cNvSpPr>
            <a:spLocks noGrp="1" noChangeArrowheads="1"/>
          </p:cNvSpPr>
          <p:nvPr>
            <p:ph type="title"/>
          </p:nvPr>
        </p:nvSpPr>
        <p:spPr/>
        <p:txBody>
          <a:bodyPr/>
          <a:lstStyle/>
          <a:p>
            <a:r>
              <a:rPr lang="en-US" dirty="0"/>
              <a:t>False</a:t>
            </a:r>
          </a:p>
        </p:txBody>
      </p:sp>
      <p:sp>
        <p:nvSpPr>
          <p:cNvPr id="119813" name="Line 6"/>
          <p:cNvSpPr>
            <a:spLocks noChangeShapeType="1"/>
          </p:cNvSpPr>
          <p:nvPr/>
        </p:nvSpPr>
        <p:spPr bwMode="auto">
          <a:xfrm flipH="1">
            <a:off x="7924800" y="2133600"/>
            <a:ext cx="1905000" cy="1600200"/>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US" dirty="0">
              <a:solidFill>
                <a:srgbClr val="000000"/>
              </a:solidFill>
            </a:endParaRPr>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1" y="2057400"/>
            <a:ext cx="7610475" cy="354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9814" name="Line 8"/>
          <p:cNvSpPr>
            <a:spLocks noChangeShapeType="1"/>
          </p:cNvSpPr>
          <p:nvPr/>
        </p:nvSpPr>
        <p:spPr bwMode="auto">
          <a:xfrm flipH="1">
            <a:off x="5562600" y="1758802"/>
            <a:ext cx="2438400" cy="1143000"/>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US" dirty="0">
              <a:solidFill>
                <a:srgbClr val="000000"/>
              </a:solidFill>
            </a:endParaRPr>
          </a:p>
        </p:txBody>
      </p:sp>
      <p:sp>
        <p:nvSpPr>
          <p:cNvPr id="8" name="TextBox 7"/>
          <p:cNvSpPr txBox="1"/>
          <p:nvPr/>
        </p:nvSpPr>
        <p:spPr>
          <a:xfrm>
            <a:off x="8991600" y="1595736"/>
            <a:ext cx="1066800" cy="461665"/>
          </a:xfrm>
          <a:prstGeom prst="rect">
            <a:avLst/>
          </a:prstGeom>
          <a:noFill/>
        </p:spPr>
        <p:txBody>
          <a:bodyPr wrap="square" rtlCol="0">
            <a:spAutoFit/>
          </a:bodyPr>
          <a:lstStyle/>
          <a:p>
            <a:pPr eaLnBrk="0" hangingPunct="0"/>
            <a:r>
              <a:rPr lang="en-US" dirty="0">
                <a:solidFill>
                  <a:srgbClr val="000000"/>
                </a:solidFill>
              </a:rPr>
              <a:t>Page 8</a:t>
            </a:r>
          </a:p>
        </p:txBody>
      </p:sp>
    </p:spTree>
    <p:custDataLst>
      <p:tags r:id="rId1"/>
    </p:custDataLst>
    <p:extLst>
      <p:ext uri="{BB962C8B-B14F-4D97-AF65-F5344CB8AC3E}">
        <p14:creationId xmlns:p14="http://schemas.microsoft.com/office/powerpoint/2010/main" val="231146220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3"/>
          <p:cNvSpPr>
            <a:spLocks noGrp="1" noChangeArrowheads="1"/>
          </p:cNvSpPr>
          <p:nvPr>
            <p:ph type="title"/>
          </p:nvPr>
        </p:nvSpPr>
        <p:spPr/>
        <p:txBody>
          <a:bodyPr/>
          <a:lstStyle/>
          <a:p>
            <a:r>
              <a:rPr lang="en-US" dirty="0"/>
              <a:t>Who you gonna call?</a:t>
            </a:r>
          </a:p>
        </p:txBody>
      </p:sp>
      <p:pic>
        <p:nvPicPr>
          <p:cNvPr id="11264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1" y="2209800"/>
            <a:ext cx="6329363" cy="4071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64642206"/>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idx="4294967295"/>
          </p:nvPr>
        </p:nvSpPr>
        <p:spPr>
          <a:xfrm>
            <a:off x="1524000" y="0"/>
            <a:ext cx="9144000" cy="914400"/>
          </a:xfrm>
        </p:spPr>
        <p:txBody>
          <a:bodyPr/>
          <a:lstStyle/>
          <a:p>
            <a:pPr algn="ctr"/>
            <a:r>
              <a:rPr lang="en-US" dirty="0"/>
              <a:t>BPC Web Pages</a:t>
            </a:r>
            <a:endParaRPr lang="en-US" sz="3600" dirty="0">
              <a:solidFill>
                <a:schemeClr val="tx1"/>
              </a:solidFill>
            </a:endParaRPr>
          </a:p>
        </p:txBody>
      </p:sp>
      <p:sp>
        <p:nvSpPr>
          <p:cNvPr id="113667" name="Text Box 5"/>
          <p:cNvSpPr txBox="1">
            <a:spLocks noChangeArrowheads="1"/>
          </p:cNvSpPr>
          <p:nvPr/>
        </p:nvSpPr>
        <p:spPr bwMode="auto">
          <a:xfrm>
            <a:off x="6705600" y="1295400"/>
            <a:ext cx="3733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dirty="0">
                <a:hlinkClick r:id="rId4" action="ppaction://hlinkfile"/>
              </a:rPr>
              <a:t>www.thinkfirstspraylast.org</a:t>
            </a:r>
            <a:endParaRPr lang="en-US" dirty="0"/>
          </a:p>
        </p:txBody>
      </p:sp>
      <p:sp>
        <p:nvSpPr>
          <p:cNvPr id="113668" name="Line 6"/>
          <p:cNvSpPr>
            <a:spLocks noChangeShapeType="1"/>
          </p:cNvSpPr>
          <p:nvPr/>
        </p:nvSpPr>
        <p:spPr bwMode="auto">
          <a:xfrm flipH="1">
            <a:off x="6781800" y="1828800"/>
            <a:ext cx="3505200" cy="0"/>
          </a:xfrm>
          <a:prstGeom prst="line">
            <a:avLst/>
          </a:prstGeom>
          <a:noFill/>
          <a:ln w="38100">
            <a:solidFill>
              <a:srgbClr val="FF00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13669" name="Text Box 7"/>
          <p:cNvSpPr txBox="1">
            <a:spLocks noChangeArrowheads="1"/>
          </p:cNvSpPr>
          <p:nvPr/>
        </p:nvSpPr>
        <p:spPr bwMode="auto">
          <a:xfrm>
            <a:off x="3429000" y="4724400"/>
            <a:ext cx="2514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dirty="0">
                <a:hlinkClick r:id="rId5"/>
              </a:rPr>
              <a:t>www.gotpests.org</a:t>
            </a:r>
            <a:endParaRPr lang="en-US" dirty="0"/>
          </a:p>
        </p:txBody>
      </p:sp>
      <p:sp>
        <p:nvSpPr>
          <p:cNvPr id="113670" name="Line 8"/>
          <p:cNvSpPr>
            <a:spLocks noChangeShapeType="1"/>
          </p:cNvSpPr>
          <p:nvPr/>
        </p:nvSpPr>
        <p:spPr bwMode="auto">
          <a:xfrm>
            <a:off x="2895600" y="5410200"/>
            <a:ext cx="3429000" cy="0"/>
          </a:xfrm>
          <a:prstGeom prst="line">
            <a:avLst/>
          </a:prstGeom>
          <a:noFill/>
          <a:ln w="38100">
            <a:solidFill>
              <a:srgbClr val="FF00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pic>
        <p:nvPicPr>
          <p:cNvPr id="19149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14600" y="1081072"/>
            <a:ext cx="3856038" cy="2652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1491"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54240" y="3962400"/>
            <a:ext cx="3885160" cy="27049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155104543"/>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1" name="TextBox 3"/>
          <p:cNvSpPr txBox="1">
            <a:spLocks noChangeArrowheads="1"/>
          </p:cNvSpPr>
          <p:nvPr/>
        </p:nvSpPr>
        <p:spPr bwMode="auto">
          <a:xfrm>
            <a:off x="2576513" y="6289675"/>
            <a:ext cx="76962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3200" dirty="0"/>
              <a:t>www.thinkfirstspraylast.org</a:t>
            </a:r>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38401" y="381000"/>
            <a:ext cx="8111301" cy="558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1351363" y="97177"/>
            <a:ext cx="5293783" cy="1143000"/>
          </a:xfrm>
        </p:spPr>
        <p:txBody>
          <a:bodyPr/>
          <a:lstStyle/>
          <a:p>
            <a:r>
              <a:rPr lang="en-US" dirty="0"/>
              <a:t>These are Pesticides?</a:t>
            </a:r>
          </a:p>
        </p:txBody>
      </p:sp>
      <p:sp>
        <p:nvSpPr>
          <p:cNvPr id="35843" name="Rectangle 3"/>
          <p:cNvSpPr>
            <a:spLocks noGrp="1" noChangeArrowheads="1"/>
          </p:cNvSpPr>
          <p:nvPr>
            <p:ph type="body" idx="1"/>
          </p:nvPr>
        </p:nvSpPr>
        <p:spPr>
          <a:xfrm>
            <a:off x="2628900" y="1129198"/>
            <a:ext cx="6934200" cy="1607694"/>
          </a:xfrm>
        </p:spPr>
        <p:txBody>
          <a:bodyPr/>
          <a:lstStyle/>
          <a:p>
            <a:r>
              <a:rPr lang="en-US" dirty="0"/>
              <a:t>Plant incorporated protectants</a:t>
            </a:r>
          </a:p>
          <a:p>
            <a:pPr lvl="1"/>
            <a:r>
              <a:rPr lang="en-US" dirty="0"/>
              <a:t>Have the </a:t>
            </a:r>
            <a:r>
              <a:rPr lang="en-US" i="1" dirty="0"/>
              <a:t>Bt</a:t>
            </a:r>
            <a:r>
              <a:rPr lang="en-US" dirty="0"/>
              <a:t>. Crystalline protein engineered into them</a:t>
            </a:r>
          </a:p>
        </p:txBody>
      </p:sp>
      <p:grpSp>
        <p:nvGrpSpPr>
          <p:cNvPr id="35844" name="Group 7"/>
          <p:cNvGrpSpPr>
            <a:grpSpLocks/>
          </p:cNvGrpSpPr>
          <p:nvPr/>
        </p:nvGrpSpPr>
        <p:grpSpPr bwMode="auto">
          <a:xfrm>
            <a:off x="2286000" y="2590800"/>
            <a:ext cx="8001000" cy="4114801"/>
            <a:chOff x="1524000" y="3884676"/>
            <a:chExt cx="7239000" cy="2820924"/>
          </a:xfrm>
        </p:grpSpPr>
        <p:pic>
          <p:nvPicPr>
            <p:cNvPr id="35845" name="Picture 8" descr="cornea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0650" y="4243068"/>
              <a:ext cx="1022350"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6" name="Text Box 11"/>
            <p:cNvSpPr txBox="1">
              <a:spLocks noChangeArrowheads="1"/>
            </p:cNvSpPr>
            <p:nvPr/>
          </p:nvSpPr>
          <p:spPr bwMode="auto">
            <a:xfrm>
              <a:off x="5715000" y="6400800"/>
              <a:ext cx="3048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400" dirty="0">
                  <a:solidFill>
                    <a:srgbClr val="000000"/>
                  </a:solidFill>
                </a:rPr>
                <a:t>No endorsement intended or implied</a:t>
              </a:r>
            </a:p>
          </p:txBody>
        </p:sp>
        <p:pic>
          <p:nvPicPr>
            <p:cNvPr id="35847"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3274" y="4753641"/>
              <a:ext cx="1600200"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5848" name="Group 11"/>
            <p:cNvGrpSpPr>
              <a:grpSpLocks/>
            </p:cNvGrpSpPr>
            <p:nvPr/>
          </p:nvGrpSpPr>
          <p:grpSpPr bwMode="auto">
            <a:xfrm>
              <a:off x="1524000" y="3884676"/>
              <a:ext cx="4044919" cy="2488209"/>
              <a:chOff x="4419600" y="1699008"/>
              <a:chExt cx="4044919" cy="2488209"/>
            </a:xfrm>
          </p:grpSpPr>
          <p:pic>
            <p:nvPicPr>
              <p:cNvPr id="3584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9600" y="2057400"/>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5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15225" y="3022297"/>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51"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15224" y="1699008"/>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52"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94193" y="3206074"/>
                <a:ext cx="91439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53"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94193" y="2057400"/>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54" name="Picture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19600" y="3164390"/>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55" name="Picture 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515225" y="2613408"/>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56" name="Picture 1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515225" y="2156208"/>
                <a:ext cx="91439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57" name="Picture 1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550119" y="3409777"/>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58" name="Picture 1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421230" y="3730017"/>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59" name="Picture 1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494193" y="2613408"/>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60" name="Picture 18"/>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421230" y="3070608"/>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61" name="Picture 2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421230" y="2514600"/>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62" name="Picture 25"/>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421230" y="1981200"/>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63" name="Picture 26"/>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419600" y="2613408"/>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Tree>
    <p:custDataLst>
      <p:tags r:id="rId1"/>
    </p:custData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2438400" y="304800"/>
            <a:ext cx="7315200" cy="1143000"/>
          </a:xfrm>
        </p:spPr>
        <p:txBody>
          <a:bodyPr/>
          <a:lstStyle/>
          <a:p>
            <a:pPr>
              <a:defRPr/>
            </a:pPr>
            <a:r>
              <a:rPr lang="en-US" dirty="0"/>
              <a:t>Summary</a:t>
            </a:r>
          </a:p>
        </p:txBody>
      </p:sp>
      <p:sp>
        <p:nvSpPr>
          <p:cNvPr id="200707" name="Rectangle 3"/>
          <p:cNvSpPr>
            <a:spLocks noGrp="1" noChangeArrowheads="1"/>
          </p:cNvSpPr>
          <p:nvPr>
            <p:ph type="body" idx="1"/>
          </p:nvPr>
        </p:nvSpPr>
        <p:spPr>
          <a:xfrm>
            <a:off x="2438400" y="1752600"/>
            <a:ext cx="7543800" cy="4191000"/>
          </a:xfrm>
        </p:spPr>
        <p:txBody>
          <a:bodyPr/>
          <a:lstStyle/>
          <a:p>
            <a:pPr>
              <a:lnSpc>
                <a:spcPct val="90000"/>
              </a:lnSpc>
              <a:defRPr/>
            </a:pPr>
            <a:r>
              <a:rPr lang="en-US" dirty="0"/>
              <a:t>Risk = Toxicity x Exposure</a:t>
            </a:r>
            <a:br>
              <a:rPr lang="en-US" dirty="0"/>
            </a:br>
            <a:endParaRPr lang="en-US" dirty="0"/>
          </a:p>
          <a:p>
            <a:pPr>
              <a:lnSpc>
                <a:spcPct val="90000"/>
              </a:lnSpc>
              <a:defRPr/>
            </a:pPr>
            <a:r>
              <a:rPr lang="en-US" dirty="0"/>
              <a:t>All pesticides have risks</a:t>
            </a:r>
            <a:br>
              <a:rPr lang="en-US" dirty="0"/>
            </a:br>
            <a:endParaRPr lang="en-US" dirty="0"/>
          </a:p>
          <a:p>
            <a:pPr>
              <a:lnSpc>
                <a:spcPct val="90000"/>
              </a:lnSpc>
              <a:defRPr/>
            </a:pPr>
            <a:r>
              <a:rPr lang="en-US" dirty="0"/>
              <a:t>Reduce risks - wear PPE</a:t>
            </a:r>
            <a:br>
              <a:rPr lang="en-US" dirty="0"/>
            </a:br>
            <a:endParaRPr lang="en-US" dirty="0"/>
          </a:p>
          <a:p>
            <a:pPr>
              <a:lnSpc>
                <a:spcPct val="90000"/>
              </a:lnSpc>
              <a:defRPr/>
            </a:pPr>
            <a:r>
              <a:rPr lang="en-US" dirty="0"/>
              <a:t>Make the benefits</a:t>
            </a:r>
            <a:br>
              <a:rPr lang="en-US" dirty="0"/>
            </a:br>
            <a:r>
              <a:rPr lang="en-US" dirty="0"/>
              <a:t> outweigh the risks</a:t>
            </a:r>
          </a:p>
        </p:txBody>
      </p:sp>
      <p:pic>
        <p:nvPicPr>
          <p:cNvPr id="178180" name="Picture 4" descr="risk_benefit_sca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15200" y="4511778"/>
            <a:ext cx="2743200" cy="2079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Image result for pictures of organic vegetable gardens">
            <a:extLst>
              <a:ext uri="{FF2B5EF4-FFF2-40B4-BE49-F238E27FC236}">
                <a16:creationId xmlns:a16="http://schemas.microsoft.com/office/drawing/2014/main" id="{FD9D7D5D-120F-4E0F-9F17-6EC067091A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1500"/>
            <a:ext cx="12192000" cy="745093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AC14865-C3F6-4834-810B-59489F77B800}"/>
              </a:ext>
            </a:extLst>
          </p:cNvPr>
          <p:cNvSpPr txBox="1"/>
          <p:nvPr/>
        </p:nvSpPr>
        <p:spPr>
          <a:xfrm>
            <a:off x="0" y="-558931"/>
            <a:ext cx="3200400" cy="830997"/>
          </a:xfrm>
          <a:prstGeom prst="rect">
            <a:avLst/>
          </a:prstGeom>
          <a:noFill/>
        </p:spPr>
        <p:txBody>
          <a:bodyPr wrap="square" rtlCol="0">
            <a:spAutoFit/>
          </a:bodyPr>
          <a:lstStyle/>
          <a:p>
            <a:r>
              <a:rPr lang="en-US" sz="4800" b="1" dirty="0">
                <a:ln>
                  <a:solidFill>
                    <a:srgbClr val="7030A0"/>
                  </a:solidFill>
                </a:ln>
                <a:solidFill>
                  <a:srgbClr val="FFFF00"/>
                </a:solidFill>
              </a:rPr>
              <a:t>Thank you</a:t>
            </a:r>
          </a:p>
        </p:txBody>
      </p:sp>
    </p:spTree>
    <p:extLst>
      <p:ext uri="{BB962C8B-B14F-4D97-AF65-F5344CB8AC3E}">
        <p14:creationId xmlns:p14="http://schemas.microsoft.com/office/powerpoint/2010/main" val="1695792981"/>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2" descr="IMG_8285"/>
          <p:cNvPicPr>
            <a:picLocks noChangeAspect="1" noChangeArrowheads="1"/>
          </p:cNvPicPr>
          <p:nvPr/>
        </p:nvPicPr>
        <p:blipFill>
          <a:blip r:embed="rId6">
            <a:lum bright="40000" contrast="-40000"/>
            <a:extLst>
              <a:ext uri="{28A0092B-C50C-407E-A947-70E740481C1C}">
                <a14:useLocalDpi xmlns:a14="http://schemas.microsoft.com/office/drawing/2010/main" val="0"/>
              </a:ext>
            </a:extLst>
          </a:blip>
          <a:srcRect/>
          <a:stretch>
            <a:fillRect/>
          </a:stretch>
        </p:blipFill>
        <p:spPr bwMode="auto">
          <a:xfrm>
            <a:off x="1524001" y="1"/>
            <a:ext cx="9140825"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07" name="TPQuestion"/>
          <p:cNvSpPr>
            <a:spLocks noGrp="1" noChangeArrowheads="1"/>
          </p:cNvSpPr>
          <p:nvPr>
            <p:ph type="title"/>
          </p:nvPr>
        </p:nvSpPr>
        <p:spPr>
          <a:xfrm>
            <a:off x="1905000" y="381000"/>
            <a:ext cx="7772400" cy="1143000"/>
          </a:xfrm>
        </p:spPr>
        <p:txBody>
          <a:bodyPr/>
          <a:lstStyle/>
          <a:p>
            <a:pPr>
              <a:defRPr/>
            </a:pPr>
            <a:r>
              <a:rPr lang="en-US" b="1" dirty="0"/>
              <a:t>Please rate this presentation</a:t>
            </a:r>
          </a:p>
        </p:txBody>
      </p:sp>
      <p:graphicFrame>
        <p:nvGraphicFramePr>
          <p:cNvPr id="473092" name="TPChart"/>
          <p:cNvGraphicFramePr>
            <a:graphicFrameLocks noChangeAspect="1"/>
          </p:cNvGraphicFramePr>
          <p:nvPr>
            <p:custDataLst>
              <p:tags r:id="rId3"/>
            </p:custDataLst>
            <p:extLst>
              <p:ext uri="{D42A27DB-BD31-4B8C-83A1-F6EECF244321}">
                <p14:modId xmlns:p14="http://schemas.microsoft.com/office/powerpoint/2010/main" val="1669417131"/>
              </p:ext>
            </p:extLst>
          </p:nvPr>
        </p:nvGraphicFramePr>
        <p:xfrm>
          <a:off x="5461000" y="1008064"/>
          <a:ext cx="5715000" cy="6429375"/>
        </p:xfrm>
        <a:graphic>
          <a:graphicData uri="http://schemas.openxmlformats.org/presentationml/2006/ole">
            <mc:AlternateContent xmlns:mc="http://schemas.openxmlformats.org/markup-compatibility/2006">
              <mc:Choice xmlns:v="urn:schemas-microsoft-com:vml" Requires="v">
                <p:oleObj spid="_x0000_s21509" name="Chart" r:id="rId7" imgW="5715000" imgH="6429642" progId="MSGraph.Chart.8">
                  <p:embed followColorScheme="full"/>
                </p:oleObj>
              </mc:Choice>
              <mc:Fallback>
                <p:oleObj name="Chart" r:id="rId7" imgW="5715000" imgH="6429642" progId="MSGraph.Chart.8">
                  <p:embed followColorScheme="full"/>
                  <p:pic>
                    <p:nvPicPr>
                      <p:cNvPr id="473092" name="TPChart"/>
                      <p:cNvPicPr>
                        <a:picLocks noChangeAspect="1" noChangeArrowheads="1"/>
                      </p:cNvPicPr>
                      <p:nvPr/>
                    </p:nvPicPr>
                    <p:blipFill>
                      <a:blip r:embed="rId8"/>
                      <a:srcRect/>
                      <a:stretch>
                        <a:fillRect/>
                      </a:stretch>
                    </p:blipFill>
                    <p:spPr bwMode="auto">
                      <a:xfrm>
                        <a:off x="5461000" y="1008064"/>
                        <a:ext cx="5715000" cy="6429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00709" name="TPAnswers"/>
          <p:cNvSpPr>
            <a:spLocks noGrp="1" noChangeArrowheads="1"/>
          </p:cNvSpPr>
          <p:nvPr>
            <p:ph type="body" idx="1"/>
            <p:custDataLst>
              <p:tags r:id="rId4"/>
            </p:custDataLst>
          </p:nvPr>
        </p:nvSpPr>
        <p:spPr>
          <a:xfrm>
            <a:off x="1752600" y="1981200"/>
            <a:ext cx="4876800" cy="3733800"/>
          </a:xfrm>
        </p:spPr>
        <p:txBody>
          <a:bodyPr/>
          <a:lstStyle/>
          <a:p>
            <a:pPr marL="609600" indent="-609600">
              <a:buFont typeface="Monotype Sorts" pitchFamily="2" charset="2"/>
              <a:buAutoNum type="arabicPeriod"/>
              <a:defRPr/>
            </a:pPr>
            <a:r>
              <a:rPr lang="en-US" b="1" dirty="0"/>
              <a:t>Wow</a:t>
            </a:r>
          </a:p>
          <a:p>
            <a:pPr marL="609600" indent="-609600">
              <a:buFont typeface="Monotype Sorts" pitchFamily="2" charset="2"/>
              <a:buAutoNum type="arabicPeriod"/>
              <a:defRPr/>
            </a:pPr>
            <a:r>
              <a:rPr lang="en-US" b="1" dirty="0"/>
              <a:t>Helpful</a:t>
            </a:r>
          </a:p>
          <a:p>
            <a:pPr marL="609600" indent="-609600">
              <a:buFont typeface="Monotype Sorts" pitchFamily="2" charset="2"/>
              <a:buAutoNum type="arabicPeriod"/>
              <a:defRPr/>
            </a:pPr>
            <a:r>
              <a:rPr lang="en-US" b="1" dirty="0"/>
              <a:t>Ho Hum</a:t>
            </a:r>
          </a:p>
          <a:p>
            <a:pPr marL="609600" indent="-609600">
              <a:buFont typeface="Monotype Sorts" pitchFamily="2" charset="2"/>
              <a:buAutoNum type="arabicPeriod"/>
              <a:defRPr/>
            </a:pPr>
            <a:r>
              <a:rPr lang="en-US" b="1" dirty="0"/>
              <a:t>Crap</a:t>
            </a:r>
          </a:p>
          <a:p>
            <a:pPr marL="609600" indent="-609600">
              <a:buFont typeface="Monotype Sorts" pitchFamily="2" charset="2"/>
              <a:buAutoNum type="arabicPeriod"/>
              <a:defRPr/>
            </a:pPr>
            <a:r>
              <a:rPr lang="en-US" b="1" dirty="0"/>
              <a:t>Bull Crap</a:t>
            </a: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repeatDur="0" restart="never" fill="hold" grpId="0" nodeType="clickEffect">
                                  <p:stCondLst>
                                    <p:cond delay="0"/>
                                  </p:stCondLst>
                                  <p:childTnLst>
                                    <p:set>
                                      <p:cBhvr>
                                        <p:cTn id="6" dur="1" fill="hold">
                                          <p:stCondLst>
                                            <p:cond delay="0"/>
                                          </p:stCondLst>
                                        </p:cTn>
                                        <p:tgtEl>
                                          <p:spTgt spid="4730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7309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4"/>
          <p:cNvSpPr>
            <a:spLocks noGrp="1" noChangeArrowheads="1"/>
          </p:cNvSpPr>
          <p:nvPr>
            <p:ph type="title"/>
          </p:nvPr>
        </p:nvSpPr>
        <p:spPr>
          <a:xfrm>
            <a:off x="1513682" y="47625"/>
            <a:ext cx="5486400" cy="1143000"/>
          </a:xfrm>
        </p:spPr>
        <p:txBody>
          <a:bodyPr/>
          <a:lstStyle/>
          <a:p>
            <a:pPr eaLnBrk="1" hangingPunct="1"/>
            <a:r>
              <a:rPr lang="en-US" dirty="0"/>
              <a:t>EPA exempt pesticides</a:t>
            </a:r>
          </a:p>
        </p:txBody>
      </p:sp>
      <p:sp>
        <p:nvSpPr>
          <p:cNvPr id="36867" name="Rectangle 9"/>
          <p:cNvSpPr>
            <a:spLocks noGrp="1" noChangeArrowheads="1"/>
          </p:cNvSpPr>
          <p:nvPr>
            <p:ph type="body" idx="1"/>
          </p:nvPr>
        </p:nvSpPr>
        <p:spPr>
          <a:xfrm>
            <a:off x="1752600" y="1295400"/>
            <a:ext cx="5008564" cy="5257800"/>
          </a:xfrm>
        </p:spPr>
        <p:txBody>
          <a:bodyPr/>
          <a:lstStyle/>
          <a:p>
            <a:pPr eaLnBrk="1" hangingPunct="1">
              <a:lnSpc>
                <a:spcPct val="90000"/>
              </a:lnSpc>
            </a:pPr>
            <a:r>
              <a:rPr lang="en-US" dirty="0"/>
              <a:t>Some pesticides have been deregulated by EPA</a:t>
            </a:r>
          </a:p>
          <a:p>
            <a:pPr lvl="1" eaLnBrk="1" hangingPunct="1">
              <a:lnSpc>
                <a:spcPct val="90000"/>
              </a:lnSpc>
            </a:pPr>
            <a:r>
              <a:rPr lang="en-US" dirty="0"/>
              <a:t>Exempt from Federal registration</a:t>
            </a:r>
          </a:p>
          <a:p>
            <a:pPr lvl="1" eaLnBrk="1" hangingPunct="1">
              <a:lnSpc>
                <a:spcPct val="90000"/>
              </a:lnSpc>
            </a:pPr>
            <a:r>
              <a:rPr lang="en-US" dirty="0"/>
              <a:t>Must be registered by State of Maine</a:t>
            </a:r>
          </a:p>
          <a:p>
            <a:pPr lvl="1" eaLnBrk="1" hangingPunct="1">
              <a:lnSpc>
                <a:spcPct val="90000"/>
              </a:lnSpc>
            </a:pPr>
            <a:r>
              <a:rPr lang="en-US" dirty="0">
                <a:solidFill>
                  <a:srgbClr val="FF3300"/>
                </a:solidFill>
              </a:rPr>
              <a:t>Exempt from toxicity testing</a:t>
            </a:r>
          </a:p>
          <a:p>
            <a:pPr lvl="1" eaLnBrk="1" hangingPunct="1">
              <a:lnSpc>
                <a:spcPct val="90000"/>
              </a:lnSpc>
            </a:pPr>
            <a:r>
              <a:rPr lang="en-US" dirty="0">
                <a:solidFill>
                  <a:srgbClr val="FF3300"/>
                </a:solidFill>
              </a:rPr>
              <a:t>NOT risk free</a:t>
            </a:r>
          </a:p>
        </p:txBody>
      </p:sp>
      <p:pic>
        <p:nvPicPr>
          <p:cNvPr id="3686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55037" y="73362"/>
            <a:ext cx="1884363" cy="192405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869" name="Text Box 7"/>
          <p:cNvSpPr txBox="1">
            <a:spLocks noChangeArrowheads="1"/>
          </p:cNvSpPr>
          <p:nvPr/>
        </p:nvSpPr>
        <p:spPr bwMode="auto">
          <a:xfrm>
            <a:off x="7162800" y="1995055"/>
            <a:ext cx="3505200" cy="4154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dirty="0">
                <a:latin typeface="Arial" charset="0"/>
              </a:rPr>
              <a:t>Ingredients in some of these products:</a:t>
            </a:r>
          </a:p>
          <a:p>
            <a:pPr eaLnBrk="1" hangingPunct="1">
              <a:spcBef>
                <a:spcPct val="50000"/>
              </a:spcBef>
              <a:buFont typeface="Wingdings" pitchFamily="2" charset="2"/>
              <a:buChar char="§"/>
            </a:pPr>
            <a:r>
              <a:rPr lang="en-US" dirty="0">
                <a:latin typeface="Arial" charset="0"/>
              </a:rPr>
              <a:t> Rosemary oil</a:t>
            </a:r>
          </a:p>
          <a:p>
            <a:pPr eaLnBrk="1" hangingPunct="1">
              <a:spcBef>
                <a:spcPct val="50000"/>
              </a:spcBef>
              <a:buFont typeface="Wingdings" pitchFamily="2" charset="2"/>
              <a:buChar char="§"/>
            </a:pPr>
            <a:r>
              <a:rPr lang="en-US" dirty="0">
                <a:latin typeface="Arial" charset="0"/>
              </a:rPr>
              <a:t> Peppermint oil</a:t>
            </a:r>
          </a:p>
          <a:p>
            <a:pPr eaLnBrk="1" hangingPunct="1">
              <a:spcBef>
                <a:spcPct val="50000"/>
              </a:spcBef>
              <a:buFont typeface="Wingdings" pitchFamily="2" charset="2"/>
              <a:buChar char="§"/>
            </a:pPr>
            <a:r>
              <a:rPr lang="en-US" dirty="0">
                <a:latin typeface="Arial" charset="0"/>
              </a:rPr>
              <a:t> Thyme oil</a:t>
            </a:r>
          </a:p>
          <a:p>
            <a:pPr eaLnBrk="1" hangingPunct="1">
              <a:spcBef>
                <a:spcPct val="50000"/>
              </a:spcBef>
              <a:buFont typeface="Wingdings" pitchFamily="2" charset="2"/>
              <a:buChar char="§"/>
            </a:pPr>
            <a:r>
              <a:rPr lang="en-US" dirty="0">
                <a:latin typeface="Arial" charset="0"/>
              </a:rPr>
              <a:t> Clove oil</a:t>
            </a:r>
          </a:p>
          <a:p>
            <a:pPr eaLnBrk="1" hangingPunct="1">
              <a:spcBef>
                <a:spcPct val="50000"/>
              </a:spcBef>
              <a:buFont typeface="Wingdings" pitchFamily="2" charset="2"/>
              <a:buChar char="§"/>
            </a:pPr>
            <a:r>
              <a:rPr lang="en-US" dirty="0">
                <a:latin typeface="Arial" charset="0"/>
              </a:rPr>
              <a:t> Wintergreen oil</a:t>
            </a:r>
          </a:p>
          <a:p>
            <a:pPr eaLnBrk="1" hangingPunct="1">
              <a:spcBef>
                <a:spcPct val="50000"/>
              </a:spcBef>
              <a:buFont typeface="Wingdings" pitchFamily="2" charset="2"/>
              <a:buChar char="§"/>
            </a:pPr>
            <a:r>
              <a:rPr lang="en-US" dirty="0">
                <a:latin typeface="Arial" charset="0"/>
              </a:rPr>
              <a:t> Cinnamon oil</a:t>
            </a:r>
          </a:p>
        </p:txBody>
      </p:sp>
      <p:sp>
        <p:nvSpPr>
          <p:cNvPr id="36870" name="Text Box 11"/>
          <p:cNvSpPr txBox="1">
            <a:spLocks noChangeArrowheads="1"/>
          </p:cNvSpPr>
          <p:nvPr/>
        </p:nvSpPr>
        <p:spPr bwMode="auto">
          <a:xfrm>
            <a:off x="7162800" y="6248400"/>
            <a:ext cx="3048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400" dirty="0">
                <a:solidFill>
                  <a:srgbClr val="000000"/>
                </a:solidFill>
              </a:rPr>
              <a:t>No endorsement intended or implied</a:t>
            </a:r>
          </a:p>
        </p:txBody>
      </p:sp>
    </p:spTree>
    <p:custDataLst>
      <p:tags r:id="rId1"/>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2438400" y="160337"/>
            <a:ext cx="5029200" cy="1143000"/>
          </a:xfrm>
        </p:spPr>
        <p:txBody>
          <a:bodyPr/>
          <a:lstStyle/>
          <a:p>
            <a:pPr eaLnBrk="1" hangingPunct="1"/>
            <a:r>
              <a:rPr lang="en-US" b="1" dirty="0"/>
              <a:t>What are the risks?</a:t>
            </a:r>
          </a:p>
        </p:txBody>
      </p:sp>
      <p:sp>
        <p:nvSpPr>
          <p:cNvPr id="37891" name="Rectangle 3"/>
          <p:cNvSpPr>
            <a:spLocks noGrp="1" noChangeArrowheads="1"/>
          </p:cNvSpPr>
          <p:nvPr>
            <p:ph type="body" idx="1"/>
          </p:nvPr>
        </p:nvSpPr>
        <p:spPr>
          <a:xfrm>
            <a:off x="2514600" y="1447800"/>
            <a:ext cx="4953000" cy="4648200"/>
          </a:xfrm>
        </p:spPr>
        <p:txBody>
          <a:bodyPr>
            <a:normAutofit fontScale="85000" lnSpcReduction="20000"/>
          </a:bodyPr>
          <a:lstStyle/>
          <a:p>
            <a:pPr eaLnBrk="1" hangingPunct="1"/>
            <a:r>
              <a:rPr lang="en-US" sz="2800" b="1" dirty="0"/>
              <a:t>Peppermint oil – </a:t>
            </a:r>
          </a:p>
          <a:p>
            <a:pPr lvl="1" eaLnBrk="1" hangingPunct="1"/>
            <a:r>
              <a:rPr lang="en-US" sz="2400" b="1" dirty="0"/>
              <a:t>highly toxic, </a:t>
            </a:r>
          </a:p>
          <a:p>
            <a:pPr lvl="1" eaLnBrk="1" hangingPunct="1"/>
            <a:r>
              <a:rPr lang="en-US" sz="2400" b="1" dirty="0"/>
              <a:t>use in infants or children is not recommended, when inhaled, due to the potential toxicity of the product</a:t>
            </a:r>
          </a:p>
          <a:p>
            <a:pPr lvl="1" eaLnBrk="1" hangingPunct="1"/>
            <a:r>
              <a:rPr lang="en-US" sz="2400" b="1" dirty="0"/>
              <a:t>doses of menthol over 1 g/Kg body weight may be deadly </a:t>
            </a:r>
          </a:p>
          <a:p>
            <a:pPr lvl="1" eaLnBrk="1" hangingPunct="1"/>
            <a:r>
              <a:rPr lang="en-US" sz="2400" b="1" dirty="0"/>
              <a:t>causes dermatitis, </a:t>
            </a:r>
          </a:p>
          <a:p>
            <a:pPr eaLnBrk="1" hangingPunct="1"/>
            <a:r>
              <a:rPr lang="en-US" sz="2800" b="1" dirty="0"/>
              <a:t>Cinnamon oil – </a:t>
            </a:r>
          </a:p>
          <a:p>
            <a:pPr lvl="1" eaLnBrk="1" hangingPunct="1"/>
            <a:r>
              <a:rPr lang="en-US" sz="2400" b="1" dirty="0"/>
              <a:t>powerful irritant and </a:t>
            </a:r>
          </a:p>
          <a:p>
            <a:pPr lvl="1" eaLnBrk="1" hangingPunct="1"/>
            <a:r>
              <a:rPr lang="en-US" sz="2400" b="1" dirty="0"/>
              <a:t>even worse sensitizer</a:t>
            </a:r>
          </a:p>
          <a:p>
            <a:pPr lvl="1" eaLnBrk="1" hangingPunct="1"/>
            <a:r>
              <a:rPr lang="en-US" sz="2400" b="1" dirty="0"/>
              <a:t>cinnamon contains coumarin, the parent compound of warfarin, a medication used to keep blood from clotting</a:t>
            </a:r>
          </a:p>
        </p:txBody>
      </p:sp>
      <p:sp>
        <p:nvSpPr>
          <p:cNvPr id="37893" name="Text Box 11"/>
          <p:cNvSpPr txBox="1">
            <a:spLocks noChangeArrowheads="1"/>
          </p:cNvSpPr>
          <p:nvPr/>
        </p:nvSpPr>
        <p:spPr bwMode="auto">
          <a:xfrm>
            <a:off x="7391400" y="6545263"/>
            <a:ext cx="3048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400" dirty="0"/>
              <a:t>No endorsement intended or implied</a:t>
            </a:r>
          </a:p>
        </p:txBody>
      </p:sp>
      <p:sp>
        <p:nvSpPr>
          <p:cNvPr id="2" name="TextBox 1"/>
          <p:cNvSpPr txBox="1"/>
          <p:nvPr/>
        </p:nvSpPr>
        <p:spPr>
          <a:xfrm>
            <a:off x="2362200" y="6389887"/>
            <a:ext cx="4953000" cy="307777"/>
          </a:xfrm>
          <a:prstGeom prst="rect">
            <a:avLst/>
          </a:prstGeom>
          <a:noFill/>
        </p:spPr>
        <p:txBody>
          <a:bodyPr wrap="square" rtlCol="0">
            <a:spAutoFit/>
          </a:bodyPr>
          <a:lstStyle/>
          <a:p>
            <a:r>
              <a:rPr lang="en-US" sz="1400" dirty="0">
                <a:hlinkClick r:id="rId4"/>
              </a:rPr>
              <a:t>http://www.naha.org/</a:t>
            </a:r>
            <a:r>
              <a:rPr lang="en-US" sz="1400" dirty="0"/>
              <a:t>	</a:t>
            </a:r>
            <a:r>
              <a:rPr lang="en-US" sz="1400" dirty="0">
                <a:hlinkClick r:id="rId5"/>
              </a:rPr>
              <a:t>https://nccih.nih.gov/health/cinnamon</a:t>
            </a:r>
            <a:r>
              <a:rPr lang="en-US" sz="1400" dirty="0"/>
              <a:t> </a:t>
            </a:r>
          </a:p>
        </p:txBody>
      </p:sp>
      <p:pic>
        <p:nvPicPr>
          <p:cNvPr id="191490"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b="15244"/>
          <a:stretch/>
        </p:blipFill>
        <p:spPr bwMode="auto">
          <a:xfrm>
            <a:off x="7371342" y="304800"/>
            <a:ext cx="3144259"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8148" y="152400"/>
            <a:ext cx="4313237" cy="838200"/>
          </a:xfrm>
        </p:spPr>
        <p:txBody>
          <a:bodyPr>
            <a:normAutofit/>
          </a:bodyPr>
          <a:lstStyle/>
          <a:p>
            <a:pPr>
              <a:defRPr/>
            </a:pPr>
            <a:r>
              <a:rPr lang="en-US" dirty="0"/>
              <a:t>Caveat emptor!</a:t>
            </a:r>
          </a:p>
        </p:txBody>
      </p:sp>
      <p:pic>
        <p:nvPicPr>
          <p:cNvPr id="3584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1900" y="1295400"/>
            <a:ext cx="8166100" cy="4464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9803848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6500" y="3208950"/>
            <a:ext cx="3886200" cy="3030021"/>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5872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59572" y="76200"/>
            <a:ext cx="3801231" cy="2895600"/>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2488503" y="289492"/>
            <a:ext cx="3886200" cy="2308324"/>
          </a:xfrm>
          <a:prstGeom prst="rect">
            <a:avLst/>
          </a:prstGeom>
          <a:noFill/>
        </p:spPr>
        <p:txBody>
          <a:bodyPr wrap="square" rtlCol="0">
            <a:spAutoFit/>
          </a:bodyPr>
          <a:lstStyle/>
          <a:p>
            <a:r>
              <a:rPr lang="en-US" sz="7200" dirty="0"/>
              <a:t>Handouts on-line</a:t>
            </a:r>
          </a:p>
        </p:txBody>
      </p:sp>
      <p:cxnSp>
        <p:nvCxnSpPr>
          <p:cNvPr id="6" name="Straight Arrow Connector 5"/>
          <p:cNvCxnSpPr/>
          <p:nvPr/>
        </p:nvCxnSpPr>
        <p:spPr bwMode="auto">
          <a:xfrm>
            <a:off x="5867400" y="235418"/>
            <a:ext cx="990600" cy="1143000"/>
          </a:xfrm>
          <a:prstGeom prst="straightConnector1">
            <a:avLst/>
          </a:prstGeom>
          <a:solidFill>
            <a:schemeClr val="accent1"/>
          </a:solidFill>
          <a:ln w="38100" cap="flat" cmpd="sng" algn="ctr">
            <a:solidFill>
              <a:srgbClr val="C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Straight Arrow Connector 10"/>
          <p:cNvCxnSpPr/>
          <p:nvPr/>
        </p:nvCxnSpPr>
        <p:spPr bwMode="auto">
          <a:xfrm>
            <a:off x="2457127" y="3317254"/>
            <a:ext cx="990600" cy="1143000"/>
          </a:xfrm>
          <a:prstGeom prst="straightConnector1">
            <a:avLst/>
          </a:prstGeom>
          <a:solidFill>
            <a:schemeClr val="accent1"/>
          </a:solidFill>
          <a:ln w="38100" cap="flat" cmpd="sng" algn="ctr">
            <a:solidFill>
              <a:srgbClr val="C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9149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59571" y="3208949"/>
            <a:ext cx="3823050" cy="3030021"/>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10" name="Straight Arrow Connector 9"/>
          <p:cNvCxnSpPr/>
          <p:nvPr/>
        </p:nvCxnSpPr>
        <p:spPr bwMode="auto">
          <a:xfrm>
            <a:off x="6646190" y="4038600"/>
            <a:ext cx="495300" cy="0"/>
          </a:xfrm>
          <a:prstGeom prst="straightConnector1">
            <a:avLst/>
          </a:prstGeom>
          <a:solidFill>
            <a:schemeClr val="accent1"/>
          </a:solidFill>
          <a:ln w="38100" cap="flat" cmpd="sng" algn="ctr">
            <a:solidFill>
              <a:srgbClr val="C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TextBox 1">
            <a:extLst>
              <a:ext uri="{FF2B5EF4-FFF2-40B4-BE49-F238E27FC236}">
                <a16:creationId xmlns:a16="http://schemas.microsoft.com/office/drawing/2014/main" id="{328FA176-1FB0-4276-B9C5-5009BC5AEEFE}"/>
              </a:ext>
            </a:extLst>
          </p:cNvPr>
          <p:cNvSpPr txBox="1"/>
          <p:nvPr/>
        </p:nvSpPr>
        <p:spPr>
          <a:xfrm>
            <a:off x="4343400" y="6396336"/>
            <a:ext cx="4038600" cy="461665"/>
          </a:xfrm>
          <a:prstGeom prst="rect">
            <a:avLst/>
          </a:prstGeom>
          <a:noFill/>
        </p:spPr>
        <p:txBody>
          <a:bodyPr wrap="square" rtlCol="0">
            <a:spAutoFit/>
          </a:bodyPr>
          <a:lstStyle/>
          <a:p>
            <a:pPr algn="ctr"/>
            <a:r>
              <a:rPr lang="en-US" dirty="0">
                <a:solidFill>
                  <a:srgbClr val="CC3300"/>
                </a:solidFill>
              </a:rPr>
              <a:t>www.thinkfirstspraylast.org</a:t>
            </a:r>
          </a:p>
        </p:txBody>
      </p:sp>
    </p:spTree>
    <p:extLst>
      <p:ext uri="{BB962C8B-B14F-4D97-AF65-F5344CB8AC3E}">
        <p14:creationId xmlns:p14="http://schemas.microsoft.com/office/powerpoint/2010/main" val="25641553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2543175" y="228600"/>
            <a:ext cx="7772400" cy="685800"/>
          </a:xfrm>
        </p:spPr>
        <p:txBody>
          <a:bodyPr/>
          <a:lstStyle/>
          <a:p>
            <a:r>
              <a:rPr lang="en-US" dirty="0"/>
              <a:t>What about home remedies</a:t>
            </a:r>
          </a:p>
        </p:txBody>
      </p:sp>
      <p:sp>
        <p:nvSpPr>
          <p:cNvPr id="38915" name="Rectangle 3"/>
          <p:cNvSpPr>
            <a:spLocks noGrp="1" noChangeArrowheads="1"/>
          </p:cNvSpPr>
          <p:nvPr>
            <p:ph type="body" idx="1"/>
          </p:nvPr>
        </p:nvSpPr>
        <p:spPr>
          <a:xfrm>
            <a:off x="2514600" y="1524000"/>
            <a:ext cx="3703638" cy="4876800"/>
          </a:xfrm>
        </p:spPr>
        <p:txBody>
          <a:bodyPr/>
          <a:lstStyle/>
          <a:p>
            <a:pPr>
              <a:lnSpc>
                <a:spcPct val="80000"/>
              </a:lnSpc>
            </a:pPr>
            <a:r>
              <a:rPr lang="en-US" sz="2400" dirty="0"/>
              <a:t>Home chemistry is not recommended by the BPC</a:t>
            </a:r>
            <a:br>
              <a:rPr lang="en-US" sz="2400" dirty="0"/>
            </a:br>
            <a:endParaRPr lang="en-US" sz="2400" dirty="0"/>
          </a:p>
          <a:p>
            <a:pPr>
              <a:lnSpc>
                <a:spcPct val="80000"/>
              </a:lnSpc>
            </a:pPr>
            <a:r>
              <a:rPr lang="en-US" sz="2400" dirty="0"/>
              <a:t>Many of the materials used seem “safe” because we eat them or use them on our skin</a:t>
            </a:r>
            <a:br>
              <a:rPr lang="en-US" sz="2400" dirty="0"/>
            </a:br>
            <a:endParaRPr lang="en-US" sz="2400" dirty="0"/>
          </a:p>
          <a:p>
            <a:pPr>
              <a:lnSpc>
                <a:spcPct val="80000"/>
              </a:lnSpc>
            </a:pPr>
            <a:r>
              <a:rPr lang="en-US" sz="2400" dirty="0"/>
              <a:t>Exposure routes may be different</a:t>
            </a:r>
            <a:br>
              <a:rPr lang="en-US" sz="2400" dirty="0"/>
            </a:br>
            <a:endParaRPr lang="en-US" sz="2400" dirty="0"/>
          </a:p>
          <a:p>
            <a:pPr>
              <a:lnSpc>
                <a:spcPct val="80000"/>
              </a:lnSpc>
            </a:pPr>
            <a:r>
              <a:rPr lang="en-US" sz="2400" dirty="0"/>
              <a:t>What we eat may not be safe to breathe</a:t>
            </a:r>
          </a:p>
        </p:txBody>
      </p:sp>
      <p:pic>
        <p:nvPicPr>
          <p:cNvPr id="38916" name="Picture 2" descr="Global Healing Cen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1" y="3038476"/>
            <a:ext cx="4143375"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TextBox 2"/>
          <p:cNvSpPr txBox="1">
            <a:spLocks noChangeArrowheads="1"/>
          </p:cNvSpPr>
          <p:nvPr/>
        </p:nvSpPr>
        <p:spPr bwMode="auto">
          <a:xfrm>
            <a:off x="6248401" y="3641726"/>
            <a:ext cx="4067175"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600" b="1" dirty="0"/>
              <a:t>6. Eucalyptus oil</a:t>
            </a:r>
          </a:p>
          <a:p>
            <a:pPr eaLnBrk="1" hangingPunct="1"/>
            <a:r>
              <a:rPr lang="en-US" sz="1600" dirty="0"/>
              <a:t>A great natural pesticide for flies, bees and wasps. Simply sprinkle a few drops of eucalyptus oil where the insects are found. They will all be gone before you know it</a:t>
            </a:r>
          </a:p>
          <a:p>
            <a:pPr eaLnBrk="1" hangingPunct="1"/>
            <a:endParaRPr lang="en-US" dirty="0"/>
          </a:p>
        </p:txBody>
      </p:sp>
      <p:sp>
        <p:nvSpPr>
          <p:cNvPr id="38918" name="TextBox 3"/>
          <p:cNvSpPr txBox="1">
            <a:spLocks noChangeArrowheads="1"/>
          </p:cNvSpPr>
          <p:nvPr/>
        </p:nvSpPr>
        <p:spPr bwMode="auto">
          <a:xfrm>
            <a:off x="6415088" y="1955800"/>
            <a:ext cx="3810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6000" dirty="0">
                <a:solidFill>
                  <a:srgbClr val="FF0000"/>
                </a:solidFill>
              </a:rPr>
              <a:t>Example</a:t>
            </a:r>
          </a:p>
        </p:txBody>
      </p:sp>
    </p:spTree>
    <p:custDataLst>
      <p:tags r:id="rId1"/>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2628900" y="76199"/>
            <a:ext cx="7772400" cy="838200"/>
          </a:xfrm>
        </p:spPr>
        <p:txBody>
          <a:bodyPr/>
          <a:lstStyle/>
          <a:p>
            <a:r>
              <a:rPr lang="en-US" dirty="0"/>
              <a:t>From Medline Plus – NLM NIH</a:t>
            </a:r>
          </a:p>
        </p:txBody>
      </p:sp>
      <p:sp>
        <p:nvSpPr>
          <p:cNvPr id="3" name="Content Placeholder 2"/>
          <p:cNvSpPr>
            <a:spLocks noGrp="1"/>
          </p:cNvSpPr>
          <p:nvPr>
            <p:ph idx="1"/>
          </p:nvPr>
        </p:nvSpPr>
        <p:spPr>
          <a:xfrm>
            <a:off x="2362200" y="1447800"/>
            <a:ext cx="5334000" cy="5181600"/>
          </a:xfrm>
        </p:spPr>
        <p:txBody>
          <a:bodyPr>
            <a:normAutofit fontScale="85000" lnSpcReduction="20000"/>
          </a:bodyPr>
          <a:lstStyle/>
          <a:p>
            <a:r>
              <a:rPr lang="en-US" sz="2000" dirty="0"/>
              <a:t>Eucalyptus oil is </a:t>
            </a:r>
            <a:r>
              <a:rPr lang="en-US" sz="2000" b="1" dirty="0"/>
              <a:t>POSSIBLY UNSAFE </a:t>
            </a:r>
            <a:r>
              <a:rPr lang="en-US" sz="2000" dirty="0"/>
              <a:t>when applied directly to the skin without first being diluted. Eucalyptus oil is </a:t>
            </a:r>
            <a:r>
              <a:rPr lang="en-US" sz="2000" b="1" dirty="0"/>
              <a:t>LIKELY UNSAFE </a:t>
            </a:r>
            <a:r>
              <a:rPr lang="en-US" sz="2000" dirty="0"/>
              <a:t>when it is taken by mouth without first being diluted. Taking 3.5 mL of undiluted oil can be fatal. Signs of eucalyptus poisoning might include stomach pain and burning, dizziness, muscle weakness, small eye pupils, feelings of suffocation, and some others. Eucalyptus oil can also cause nausea, vomiting, and diarrhea.</a:t>
            </a:r>
            <a:br>
              <a:rPr lang="en-US" sz="2000" dirty="0"/>
            </a:br>
            <a:br>
              <a:rPr lang="en-US" sz="2000" dirty="0"/>
            </a:br>
            <a:r>
              <a:rPr lang="en-US" sz="2000" b="1" dirty="0"/>
              <a:t>Children</a:t>
            </a:r>
            <a:r>
              <a:rPr lang="en-US" sz="2000" dirty="0"/>
              <a:t>: Eucalyptus oil is </a:t>
            </a:r>
            <a:r>
              <a:rPr lang="en-US" sz="2000" b="1" dirty="0"/>
              <a:t>LIKELY UNSAFE</a:t>
            </a:r>
            <a:r>
              <a:rPr lang="en-US" sz="2000" dirty="0"/>
              <a:t> for children. It should not be taken by mouth or applied to the skin. Not much is known about the safety of using eucalyptus leaves in children. It’s best to avoid use in amounts larger than food amounts.</a:t>
            </a:r>
            <a:br>
              <a:rPr lang="en-US" sz="2000" dirty="0"/>
            </a:br>
            <a:br>
              <a:rPr lang="en-US" sz="2000" dirty="0"/>
            </a:br>
            <a:r>
              <a:rPr lang="en-US" sz="2000" b="1" dirty="0"/>
              <a:t>Surgery</a:t>
            </a:r>
            <a:r>
              <a:rPr lang="en-US" sz="2000" dirty="0"/>
              <a:t>: Since eucalyptus might affect blood sugar levels, there is concern that it might make blood sugar control difficult during and after surgery. Stop using eucalyptus at least 2 weeks before a scheduled surgery.</a:t>
            </a:r>
            <a:endParaRPr lang="en-US" sz="2800" dirty="0"/>
          </a:p>
        </p:txBody>
      </p:sp>
      <p:sp>
        <p:nvSpPr>
          <p:cNvPr id="39940" name="TextBox 3"/>
          <p:cNvSpPr txBox="1">
            <a:spLocks noChangeArrowheads="1"/>
          </p:cNvSpPr>
          <p:nvPr/>
        </p:nvSpPr>
        <p:spPr bwMode="auto">
          <a:xfrm>
            <a:off x="2514600" y="912018"/>
            <a:ext cx="8001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dirty="0"/>
              <a:t>http://www.nlm.nih.gov/medlineplus/druginfo/natural/700.html</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48600" y="1600200"/>
            <a:ext cx="3314700" cy="4419600"/>
          </a:xfrm>
          <a:prstGeom prst="rect">
            <a:avLst/>
          </a:prstGeom>
          <a:ln w="28575">
            <a:solidFill>
              <a:schemeClr val="tx1"/>
            </a:solid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1275904" y="61361"/>
            <a:ext cx="7772400" cy="1143000"/>
          </a:xfrm>
        </p:spPr>
        <p:txBody>
          <a:bodyPr/>
          <a:lstStyle/>
          <a:p>
            <a:r>
              <a:rPr lang="en-US" sz="4000" dirty="0"/>
              <a:t>What products are NOT pesticides?</a:t>
            </a:r>
          </a:p>
        </p:txBody>
      </p:sp>
      <p:sp>
        <p:nvSpPr>
          <p:cNvPr id="40963" name="Content Placeholder 2"/>
          <p:cNvSpPr>
            <a:spLocks noGrp="1"/>
          </p:cNvSpPr>
          <p:nvPr>
            <p:ph idx="1"/>
          </p:nvPr>
        </p:nvSpPr>
        <p:spPr>
          <a:xfrm>
            <a:off x="1280617" y="1219753"/>
            <a:ext cx="5899141" cy="4433886"/>
          </a:xfrm>
        </p:spPr>
        <p:txBody>
          <a:bodyPr/>
          <a:lstStyle/>
          <a:p>
            <a:r>
              <a:rPr lang="en-US" dirty="0"/>
              <a:t>Insect parasitic nematodes</a:t>
            </a:r>
            <a:br>
              <a:rPr lang="en-US" dirty="0"/>
            </a:br>
            <a:br>
              <a:rPr lang="en-US" dirty="0"/>
            </a:br>
            <a:endParaRPr lang="en-US" dirty="0"/>
          </a:p>
          <a:p>
            <a:r>
              <a:rPr lang="en-US" dirty="0"/>
              <a:t>Rodent or insect traps</a:t>
            </a:r>
            <a:br>
              <a:rPr lang="en-US" dirty="0"/>
            </a:br>
            <a:br>
              <a:rPr lang="en-US" dirty="0"/>
            </a:br>
            <a:endParaRPr lang="en-US" dirty="0"/>
          </a:p>
          <a:p>
            <a:r>
              <a:rPr lang="en-US" dirty="0"/>
              <a:t>Beneficial insects or mites</a:t>
            </a:r>
          </a:p>
        </p:txBody>
      </p:sp>
      <p:pic>
        <p:nvPicPr>
          <p:cNvPr id="4096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51975" y="137751"/>
            <a:ext cx="2366307" cy="2402380"/>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0966" name="AutoShape 4" descr="https://forum.solidworks.com/servlet/JiveServlet/showImage/2-177103-9708/Mouse+trap+2.JPG"/>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pic>
        <p:nvPicPr>
          <p:cNvPr id="40967" name="Picture 6" descr="https://forum.solidworks.com/servlet/JiveServlet/showImage/2-177103-9708/Mouse+trap+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26643" y="2188053"/>
            <a:ext cx="2929514" cy="164785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0968" name="Picture 8" descr="http://3.bp.blogspot.com/-TFvutClOuvc/T-ztzKbsB9I/AAAAAAAAEuo/tk5YG_2fPes/s1600/120625+beetles+0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77399" y="2667000"/>
            <a:ext cx="1981201" cy="26416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0969" name="Picture 10" descr="http://www.tiptopbio.com/images/larvae_bottles_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29400" y="3853956"/>
            <a:ext cx="1164142" cy="2943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0" name="Picture 14" descr="http://cdn2.bigcommerce.com/server2100/da4db/products/32650/images/92997/ORMI_2__71933__40913.1354761608.1280.1280.jpg"/>
          <p:cNvPicPr>
            <a:picLocks noChangeAspect="1" noChangeArrowheads="1"/>
          </p:cNvPicPr>
          <p:nvPr/>
        </p:nvPicPr>
        <p:blipFill>
          <a:blip r:embed="rId8">
            <a:extLst>
              <a:ext uri="{28A0092B-C50C-407E-A947-70E740481C1C}">
                <a14:useLocalDpi xmlns:a14="http://schemas.microsoft.com/office/drawing/2010/main" val="0"/>
              </a:ext>
            </a:extLst>
          </a:blip>
          <a:srcRect l="15814" t="12289" r="16412" b="7042"/>
          <a:stretch>
            <a:fillRect/>
          </a:stretch>
        </p:blipFill>
        <p:spPr bwMode="auto">
          <a:xfrm>
            <a:off x="8001000" y="3987798"/>
            <a:ext cx="1554248" cy="2641599"/>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0971" name="Text Box 11"/>
          <p:cNvSpPr txBox="1">
            <a:spLocks noChangeArrowheads="1"/>
          </p:cNvSpPr>
          <p:nvPr/>
        </p:nvSpPr>
        <p:spPr bwMode="auto">
          <a:xfrm>
            <a:off x="1752601" y="6324600"/>
            <a:ext cx="3048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400" dirty="0">
                <a:solidFill>
                  <a:srgbClr val="000000"/>
                </a:solidFill>
              </a:rPr>
              <a:t>No endorsement intended or implied</a:t>
            </a:r>
          </a:p>
        </p:txBody>
      </p:sp>
    </p:spTree>
    <p:custDataLst>
      <p:tags r:id="rId1"/>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2590800" y="76200"/>
            <a:ext cx="7772400" cy="838200"/>
          </a:xfrm>
        </p:spPr>
        <p:txBody>
          <a:bodyPr/>
          <a:lstStyle/>
          <a:p>
            <a:r>
              <a:rPr lang="en-US" dirty="0"/>
              <a:t>What does registration mean?</a:t>
            </a:r>
          </a:p>
        </p:txBody>
      </p:sp>
      <p:sp>
        <p:nvSpPr>
          <p:cNvPr id="41987" name="Content Placeholder 2"/>
          <p:cNvSpPr>
            <a:spLocks noGrp="1"/>
          </p:cNvSpPr>
          <p:nvPr>
            <p:ph idx="1"/>
          </p:nvPr>
        </p:nvSpPr>
        <p:spPr>
          <a:xfrm>
            <a:off x="2362200" y="1143000"/>
            <a:ext cx="3932238" cy="5129214"/>
          </a:xfrm>
        </p:spPr>
        <p:txBody>
          <a:bodyPr/>
          <a:lstStyle/>
          <a:p>
            <a:r>
              <a:rPr lang="en-US" dirty="0"/>
              <a:t>Not a safety guarantee</a:t>
            </a:r>
          </a:p>
          <a:p>
            <a:endParaRPr lang="en-US" sz="1100" dirty="0"/>
          </a:p>
          <a:p>
            <a:r>
              <a:rPr lang="en-US" dirty="0"/>
              <a:t>Reasonable certainty of no harm, </a:t>
            </a:r>
            <a:r>
              <a:rPr lang="en-US" b="1" dirty="0">
                <a:solidFill>
                  <a:srgbClr val="FF0000"/>
                </a:solidFill>
              </a:rPr>
              <a:t>but NOT risk free</a:t>
            </a:r>
          </a:p>
          <a:p>
            <a:endParaRPr lang="en-US" sz="1100" b="1" dirty="0">
              <a:solidFill>
                <a:srgbClr val="FF0000"/>
              </a:solidFill>
            </a:endParaRPr>
          </a:p>
          <a:p>
            <a:r>
              <a:rPr lang="en-US" dirty="0"/>
              <a:t>Must read and follow the label to manage the risk</a:t>
            </a:r>
          </a:p>
        </p:txBody>
      </p:sp>
      <p:pic>
        <p:nvPicPr>
          <p:cNvPr id="41988"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67599" y="1247775"/>
            <a:ext cx="2181225" cy="2181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89" name="Picture 5" descr="readlabe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5706" y="4267201"/>
            <a:ext cx="2005013" cy="200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4" descr="risk_benefit_sca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3501" y="989814"/>
            <a:ext cx="5026937" cy="38100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3011" name="Rectangle 2"/>
          <p:cNvSpPr>
            <a:spLocks noGrp="1" noChangeArrowheads="1"/>
          </p:cNvSpPr>
          <p:nvPr>
            <p:ph type="title"/>
          </p:nvPr>
        </p:nvSpPr>
        <p:spPr>
          <a:xfrm>
            <a:off x="1411817" y="152400"/>
            <a:ext cx="4684183" cy="723900"/>
          </a:xfrm>
        </p:spPr>
        <p:txBody>
          <a:bodyPr/>
          <a:lstStyle/>
          <a:p>
            <a:r>
              <a:rPr lang="en-US" dirty="0"/>
              <a:t>Risk assessment</a:t>
            </a:r>
          </a:p>
        </p:txBody>
      </p:sp>
      <p:sp>
        <p:nvSpPr>
          <p:cNvPr id="43012" name="Text Box 3"/>
          <p:cNvSpPr txBox="1">
            <a:spLocks noChangeArrowheads="1"/>
          </p:cNvSpPr>
          <p:nvPr/>
        </p:nvSpPr>
        <p:spPr bwMode="auto">
          <a:xfrm>
            <a:off x="1848908" y="5409414"/>
            <a:ext cx="381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dirty="0"/>
              <a:t>Prior to 1996 FQPA</a:t>
            </a:r>
          </a:p>
        </p:txBody>
      </p:sp>
      <p:pic>
        <p:nvPicPr>
          <p:cNvPr id="4301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21476" y="533400"/>
            <a:ext cx="4831727" cy="499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014" name="Text Box 5"/>
          <p:cNvSpPr txBox="1">
            <a:spLocks noChangeArrowheads="1"/>
          </p:cNvSpPr>
          <p:nvPr/>
        </p:nvSpPr>
        <p:spPr bwMode="auto">
          <a:xfrm>
            <a:off x="7696200" y="5867400"/>
            <a:ext cx="3429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dirty="0"/>
              <a:t>After 1996 FQPA</a:t>
            </a:r>
          </a:p>
        </p:txBody>
      </p:sp>
    </p:spTree>
    <p:custDataLst>
      <p:tags r:id="rId1"/>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2438400" y="71670"/>
            <a:ext cx="4648200" cy="609600"/>
          </a:xfrm>
        </p:spPr>
        <p:txBody>
          <a:bodyPr/>
          <a:lstStyle/>
          <a:p>
            <a:pPr algn="ctr" eaLnBrk="1" hangingPunct="1"/>
            <a:r>
              <a:rPr lang="en-US" sz="3600" dirty="0">
                <a:solidFill>
                  <a:srgbClr val="006600"/>
                </a:solidFill>
              </a:rPr>
              <a:t>What are the benefits?</a:t>
            </a:r>
          </a:p>
        </p:txBody>
      </p:sp>
      <p:pic>
        <p:nvPicPr>
          <p:cNvPr id="14339" name="Picture 3" descr="crabap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0638" y="1062037"/>
            <a:ext cx="3733800" cy="2519363"/>
          </a:xfrm>
          <a:prstGeom prst="rect">
            <a:avLst/>
          </a:prstGeom>
          <a:noFill/>
          <a:ln w="28575">
            <a:solidFill>
              <a:srgbClr val="006600"/>
            </a:solidFill>
            <a:miter lim="800000"/>
            <a:headEnd/>
            <a:tailEnd/>
          </a:ln>
          <a:extLst>
            <a:ext uri="{909E8E84-426E-40DD-AFC4-6F175D3DCCD1}">
              <a14:hiddenFill xmlns:a14="http://schemas.microsoft.com/office/drawing/2010/main">
                <a:solidFill>
                  <a:srgbClr val="FFFFFF"/>
                </a:solidFill>
              </a14:hiddenFill>
            </a:ext>
          </a:extLst>
        </p:spPr>
      </p:pic>
      <p:pic>
        <p:nvPicPr>
          <p:cNvPr id="14340" name="Picture 4" descr="greenhous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4114800"/>
            <a:ext cx="3733800" cy="2471738"/>
          </a:xfrm>
          <a:prstGeom prst="rect">
            <a:avLst/>
          </a:prstGeom>
          <a:noFill/>
          <a:ln w="28575">
            <a:solidFill>
              <a:srgbClr val="006600"/>
            </a:solidFill>
            <a:miter lim="800000"/>
            <a:headEnd/>
            <a:tailEnd/>
          </a:ln>
          <a:extLst>
            <a:ext uri="{909E8E84-426E-40DD-AFC4-6F175D3DCCD1}">
              <a14:hiddenFill xmlns:a14="http://schemas.microsoft.com/office/drawing/2010/main">
                <a:solidFill>
                  <a:srgbClr val="FFFFFF"/>
                </a:solidFill>
              </a14:hiddenFill>
            </a:ext>
          </a:extLst>
        </p:spPr>
      </p:pic>
      <p:sp>
        <p:nvSpPr>
          <p:cNvPr id="14341" name="Rectangle 5"/>
          <p:cNvSpPr>
            <a:spLocks noGrp="1" noChangeArrowheads="1"/>
          </p:cNvSpPr>
          <p:nvPr>
            <p:ph type="body" sz="half" idx="1"/>
          </p:nvPr>
        </p:nvSpPr>
        <p:spPr>
          <a:xfrm>
            <a:off x="2819400" y="4724400"/>
            <a:ext cx="3475038" cy="1828800"/>
          </a:xfrm>
        </p:spPr>
        <p:txBody>
          <a:bodyPr/>
          <a:lstStyle/>
          <a:p>
            <a:pPr eaLnBrk="1" hangingPunct="1"/>
            <a:r>
              <a:rPr lang="en-US" dirty="0"/>
              <a:t>Healthy saleable plants and produce</a:t>
            </a:r>
          </a:p>
        </p:txBody>
      </p:sp>
      <p:sp>
        <p:nvSpPr>
          <p:cNvPr id="14342" name="Rectangle 6"/>
          <p:cNvSpPr>
            <a:spLocks noGrp="1" noChangeArrowheads="1"/>
          </p:cNvSpPr>
          <p:nvPr>
            <p:ph type="body" sz="half" idx="2"/>
          </p:nvPr>
        </p:nvSpPr>
        <p:spPr>
          <a:xfrm>
            <a:off x="6637256" y="1708190"/>
            <a:ext cx="3779838" cy="609600"/>
          </a:xfrm>
        </p:spPr>
        <p:txBody>
          <a:bodyPr/>
          <a:lstStyle/>
          <a:p>
            <a:pPr eaLnBrk="1" hangingPunct="1"/>
            <a:r>
              <a:rPr lang="en-US" dirty="0"/>
              <a:t>Aesthetics</a:t>
            </a:r>
          </a:p>
        </p:txBody>
      </p:sp>
    </p:spTree>
    <p:extLst>
      <p:ext uri="{BB962C8B-B14F-4D97-AF65-F5344CB8AC3E}">
        <p14:creationId xmlns:p14="http://schemas.microsoft.com/office/powerpoint/2010/main" val="32539716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descr="strawberri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1599" y="663584"/>
            <a:ext cx="2880437" cy="1927216"/>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5365" name="Rectangle 5"/>
          <p:cNvSpPr>
            <a:spLocks noGrp="1" noChangeArrowheads="1"/>
          </p:cNvSpPr>
          <p:nvPr>
            <p:ph type="body" sz="half" idx="1"/>
          </p:nvPr>
        </p:nvSpPr>
        <p:spPr>
          <a:xfrm>
            <a:off x="2697162" y="4035211"/>
            <a:ext cx="3779838" cy="1828800"/>
          </a:xfrm>
        </p:spPr>
        <p:txBody>
          <a:bodyPr/>
          <a:lstStyle/>
          <a:p>
            <a:pPr eaLnBrk="1" hangingPunct="1"/>
            <a:r>
              <a:rPr lang="en-US" dirty="0"/>
              <a:t>Nuisance or public health pest control</a:t>
            </a:r>
          </a:p>
        </p:txBody>
      </p:sp>
      <p:sp>
        <p:nvSpPr>
          <p:cNvPr id="15366" name="Rectangle 6"/>
          <p:cNvSpPr>
            <a:spLocks noGrp="1" noChangeArrowheads="1"/>
          </p:cNvSpPr>
          <p:nvPr>
            <p:ph type="body" sz="half" idx="2"/>
          </p:nvPr>
        </p:nvSpPr>
        <p:spPr>
          <a:xfrm>
            <a:off x="7162800" y="1565489"/>
            <a:ext cx="3475038" cy="685800"/>
          </a:xfrm>
        </p:spPr>
        <p:txBody>
          <a:bodyPr/>
          <a:lstStyle/>
          <a:p>
            <a:pPr eaLnBrk="1" hangingPunct="1"/>
            <a:r>
              <a:rPr lang="en-US" dirty="0"/>
              <a:t>Bountiful harvest</a:t>
            </a:r>
          </a:p>
        </p:txBody>
      </p:sp>
      <p:pic>
        <p:nvPicPr>
          <p:cNvPr id="15371"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0869" y="662006"/>
            <a:ext cx="2753126" cy="1927216"/>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2">
            <a:extLst>
              <a:ext uri="{FF2B5EF4-FFF2-40B4-BE49-F238E27FC236}">
                <a16:creationId xmlns:a16="http://schemas.microsoft.com/office/drawing/2014/main" id="{312C5023-A0A7-46B5-BAC7-A1E565B52F43}"/>
              </a:ext>
            </a:extLst>
          </p:cNvPr>
          <p:cNvSpPr txBox="1">
            <a:spLocks noChangeArrowheads="1"/>
          </p:cNvSpPr>
          <p:nvPr/>
        </p:nvSpPr>
        <p:spPr bwMode="auto">
          <a:xfrm>
            <a:off x="2514600" y="92095"/>
            <a:ext cx="4343400" cy="60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imes New Roman" pitchFamily="18" charset="0"/>
              </a:defRPr>
            </a:lvl2pPr>
            <a:lvl3pPr algn="l" rtl="0" eaLnBrk="0" fontAlgn="base" hangingPunct="0">
              <a:spcBef>
                <a:spcPct val="0"/>
              </a:spcBef>
              <a:spcAft>
                <a:spcPct val="0"/>
              </a:spcAft>
              <a:defRPr kumimoji="1" sz="4400">
                <a:solidFill>
                  <a:schemeClr val="tx2"/>
                </a:solidFill>
                <a:latin typeface="Times New Roman" pitchFamily="18" charset="0"/>
              </a:defRPr>
            </a:lvl3pPr>
            <a:lvl4pPr algn="l" rtl="0" eaLnBrk="0" fontAlgn="base" hangingPunct="0">
              <a:spcBef>
                <a:spcPct val="0"/>
              </a:spcBef>
              <a:spcAft>
                <a:spcPct val="0"/>
              </a:spcAft>
              <a:defRPr kumimoji="1" sz="4400">
                <a:solidFill>
                  <a:schemeClr val="tx2"/>
                </a:solidFill>
                <a:latin typeface="Times New Roman" pitchFamily="18" charset="0"/>
              </a:defRPr>
            </a:lvl4pPr>
            <a:lvl5pPr algn="l" rtl="0" eaLnBrk="0" fontAlgn="base" hangingPunct="0">
              <a:spcBef>
                <a:spcPct val="0"/>
              </a:spcBef>
              <a:spcAft>
                <a:spcPct val="0"/>
              </a:spcAft>
              <a:defRPr kumimoji="1" sz="4400">
                <a:solidFill>
                  <a:schemeClr val="tx2"/>
                </a:solidFill>
                <a:latin typeface="Times New Roman" pitchFamily="18" charset="0"/>
              </a:defRPr>
            </a:lvl5pPr>
            <a:lvl6pPr marL="457200" algn="l" rtl="0" eaLnBrk="0" fontAlgn="base" hangingPunct="0">
              <a:spcBef>
                <a:spcPct val="0"/>
              </a:spcBef>
              <a:spcAft>
                <a:spcPct val="0"/>
              </a:spcAft>
              <a:defRPr kumimoji="1" sz="4400">
                <a:solidFill>
                  <a:schemeClr val="tx2"/>
                </a:solidFill>
                <a:latin typeface="Times New Roman" pitchFamily="18" charset="0"/>
              </a:defRPr>
            </a:lvl6pPr>
            <a:lvl7pPr marL="914400" algn="l" rtl="0" eaLnBrk="0" fontAlgn="base" hangingPunct="0">
              <a:spcBef>
                <a:spcPct val="0"/>
              </a:spcBef>
              <a:spcAft>
                <a:spcPct val="0"/>
              </a:spcAft>
              <a:defRPr kumimoji="1" sz="4400">
                <a:solidFill>
                  <a:schemeClr val="tx2"/>
                </a:solidFill>
                <a:latin typeface="Times New Roman" pitchFamily="18" charset="0"/>
              </a:defRPr>
            </a:lvl7pPr>
            <a:lvl8pPr marL="1371600" algn="l" rtl="0" eaLnBrk="0" fontAlgn="base" hangingPunct="0">
              <a:spcBef>
                <a:spcPct val="0"/>
              </a:spcBef>
              <a:spcAft>
                <a:spcPct val="0"/>
              </a:spcAft>
              <a:defRPr kumimoji="1" sz="4400">
                <a:solidFill>
                  <a:schemeClr val="tx2"/>
                </a:solidFill>
                <a:latin typeface="Times New Roman" pitchFamily="18" charset="0"/>
              </a:defRPr>
            </a:lvl8pPr>
            <a:lvl9pPr marL="1828800" algn="l" rtl="0" eaLnBrk="0" fontAlgn="base" hangingPunct="0">
              <a:spcBef>
                <a:spcPct val="0"/>
              </a:spcBef>
              <a:spcAft>
                <a:spcPct val="0"/>
              </a:spcAft>
              <a:defRPr kumimoji="1" sz="4400">
                <a:solidFill>
                  <a:schemeClr val="tx2"/>
                </a:solidFill>
                <a:latin typeface="Times New Roman" pitchFamily="18" charset="0"/>
              </a:defRPr>
            </a:lvl9pPr>
          </a:lstStyle>
          <a:p>
            <a:pPr algn="ctr" eaLnBrk="1" hangingPunct="1"/>
            <a:r>
              <a:rPr lang="en-US" sz="3600" kern="0" dirty="0">
                <a:solidFill>
                  <a:srgbClr val="006600"/>
                </a:solidFill>
              </a:rPr>
              <a:t>What are the benefits?</a:t>
            </a:r>
          </a:p>
        </p:txBody>
      </p:sp>
      <p:pic>
        <p:nvPicPr>
          <p:cNvPr id="20482" name="Picture 2" descr="Image result for pictures of browntail moth">
            <a:extLst>
              <a:ext uri="{FF2B5EF4-FFF2-40B4-BE49-F238E27FC236}">
                <a16:creationId xmlns:a16="http://schemas.microsoft.com/office/drawing/2014/main" id="{A8F5D10A-D43E-4D66-A64D-E5ADDF41CA7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10028" y="3276601"/>
            <a:ext cx="1928928" cy="1274987"/>
          </a:xfrm>
          <a:prstGeom prst="rect">
            <a:avLst/>
          </a:prstGeom>
          <a:noFill/>
          <a:ln w="28575">
            <a:solidFill>
              <a:srgbClr val="006600"/>
            </a:solidFill>
          </a:ln>
          <a:extLst>
            <a:ext uri="{909E8E84-426E-40DD-AFC4-6F175D3DCCD1}">
              <a14:hiddenFill xmlns:a14="http://schemas.microsoft.com/office/drawing/2010/main">
                <a:solidFill>
                  <a:srgbClr val="FFFFFF"/>
                </a:solidFill>
              </a14:hiddenFill>
            </a:ext>
          </a:extLst>
        </p:spPr>
      </p:pic>
      <p:pic>
        <p:nvPicPr>
          <p:cNvPr id="20484" name="Picture 4" descr="Image result for pictures of deer ticks">
            <a:extLst>
              <a:ext uri="{FF2B5EF4-FFF2-40B4-BE49-F238E27FC236}">
                <a16:creationId xmlns:a16="http://schemas.microsoft.com/office/drawing/2014/main" id="{7417511A-699B-43BD-88BB-FBC66D07C80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10028" y="4949611"/>
            <a:ext cx="1928928" cy="1365486"/>
          </a:xfrm>
          <a:prstGeom prst="rect">
            <a:avLst/>
          </a:prstGeom>
          <a:noFill/>
          <a:ln w="28575">
            <a:solidFill>
              <a:srgbClr val="006600"/>
            </a:solidFill>
          </a:ln>
          <a:extLst>
            <a:ext uri="{909E8E84-426E-40DD-AFC4-6F175D3DCCD1}">
              <a14:hiddenFill xmlns:a14="http://schemas.microsoft.com/office/drawing/2010/main">
                <a:solidFill>
                  <a:srgbClr val="FFFFFF"/>
                </a:solidFill>
              </a14:hiddenFill>
            </a:ext>
          </a:extLst>
        </p:spPr>
      </p:pic>
      <p:sp>
        <p:nvSpPr>
          <p:cNvPr id="18" name="Text Box 12">
            <a:extLst>
              <a:ext uri="{FF2B5EF4-FFF2-40B4-BE49-F238E27FC236}">
                <a16:creationId xmlns:a16="http://schemas.microsoft.com/office/drawing/2014/main" id="{B9656315-9DB1-4C2D-9375-4E8A1F355144}"/>
              </a:ext>
            </a:extLst>
          </p:cNvPr>
          <p:cNvSpPr txBox="1">
            <a:spLocks noChangeArrowheads="1"/>
          </p:cNvSpPr>
          <p:nvPr/>
        </p:nvSpPr>
        <p:spPr bwMode="auto">
          <a:xfrm>
            <a:off x="7093979" y="4648201"/>
            <a:ext cx="106680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US" sz="1000" dirty="0">
                <a:solidFill>
                  <a:srgbClr val="FF0000"/>
                </a:solidFill>
                <a:latin typeface="Times New Roman" pitchFamily="18" charset="0"/>
              </a:rPr>
              <a:t>Browntail Moth</a:t>
            </a:r>
          </a:p>
        </p:txBody>
      </p:sp>
      <p:pic>
        <p:nvPicPr>
          <p:cNvPr id="20486" name="Picture 6" descr="Image result for pictures of mosquitoes">
            <a:extLst>
              <a:ext uri="{FF2B5EF4-FFF2-40B4-BE49-F238E27FC236}">
                <a16:creationId xmlns:a16="http://schemas.microsoft.com/office/drawing/2014/main" id="{CD1C540F-BD5F-4E91-A5FA-C46E5002A87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705700" y="3276601"/>
            <a:ext cx="1809900" cy="1274987"/>
          </a:xfrm>
          <a:prstGeom prst="rect">
            <a:avLst/>
          </a:prstGeom>
          <a:noFill/>
          <a:ln w="28575">
            <a:solidFill>
              <a:srgbClr val="006600"/>
            </a:solidFill>
          </a:ln>
          <a:extLst>
            <a:ext uri="{909E8E84-426E-40DD-AFC4-6F175D3DCCD1}">
              <a14:hiddenFill xmlns:a14="http://schemas.microsoft.com/office/drawing/2010/main">
                <a:solidFill>
                  <a:srgbClr val="FFFFFF"/>
                </a:solidFill>
              </a14:hiddenFill>
            </a:ext>
          </a:extLst>
        </p:spPr>
      </p:pic>
      <p:pic>
        <p:nvPicPr>
          <p:cNvPr id="20488" name="Picture 8" descr="Image result for pictures of bedbugs">
            <a:extLst>
              <a:ext uri="{FF2B5EF4-FFF2-40B4-BE49-F238E27FC236}">
                <a16:creationId xmlns:a16="http://schemas.microsoft.com/office/drawing/2014/main" id="{C0A6DF52-28C0-4C14-8F03-822A27D2F6F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705700" y="4949611"/>
            <a:ext cx="1842596" cy="1388016"/>
          </a:xfrm>
          <a:prstGeom prst="rect">
            <a:avLst/>
          </a:prstGeom>
          <a:noFill/>
          <a:ln w="28575">
            <a:solidFill>
              <a:srgbClr val="006600"/>
            </a:solidFill>
          </a:ln>
          <a:extLst>
            <a:ext uri="{909E8E84-426E-40DD-AFC4-6F175D3DCCD1}">
              <a14:hiddenFill xmlns:a14="http://schemas.microsoft.com/office/drawing/2010/main">
                <a:solidFill>
                  <a:srgbClr val="FFFFFF"/>
                </a:solidFill>
              </a14:hiddenFill>
            </a:ext>
          </a:extLst>
        </p:spPr>
      </p:pic>
      <p:sp>
        <p:nvSpPr>
          <p:cNvPr id="23" name="Text Box 12">
            <a:extLst>
              <a:ext uri="{FF2B5EF4-FFF2-40B4-BE49-F238E27FC236}">
                <a16:creationId xmlns:a16="http://schemas.microsoft.com/office/drawing/2014/main" id="{165C0660-2973-4F24-995F-EA1961509FF5}"/>
              </a:ext>
            </a:extLst>
          </p:cNvPr>
          <p:cNvSpPr txBox="1">
            <a:spLocks noChangeArrowheads="1"/>
          </p:cNvSpPr>
          <p:nvPr/>
        </p:nvSpPr>
        <p:spPr bwMode="auto">
          <a:xfrm>
            <a:off x="9067800" y="4611700"/>
            <a:ext cx="106680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US" sz="1000" dirty="0">
                <a:solidFill>
                  <a:srgbClr val="FF0000"/>
                </a:solidFill>
                <a:latin typeface="Times New Roman" pitchFamily="18" charset="0"/>
              </a:rPr>
              <a:t>Mosquito</a:t>
            </a:r>
          </a:p>
        </p:txBody>
      </p:sp>
      <p:sp>
        <p:nvSpPr>
          <p:cNvPr id="24" name="Text Box 12">
            <a:extLst>
              <a:ext uri="{FF2B5EF4-FFF2-40B4-BE49-F238E27FC236}">
                <a16:creationId xmlns:a16="http://schemas.microsoft.com/office/drawing/2014/main" id="{887CB03E-0131-43BF-9E04-45C28077BCE2}"/>
              </a:ext>
            </a:extLst>
          </p:cNvPr>
          <p:cNvSpPr txBox="1">
            <a:spLocks noChangeArrowheads="1"/>
          </p:cNvSpPr>
          <p:nvPr/>
        </p:nvSpPr>
        <p:spPr bwMode="auto">
          <a:xfrm>
            <a:off x="7084631" y="6381604"/>
            <a:ext cx="106680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US" sz="1000" dirty="0">
                <a:solidFill>
                  <a:srgbClr val="FF0000"/>
                </a:solidFill>
                <a:latin typeface="Times New Roman" pitchFamily="18" charset="0"/>
              </a:rPr>
              <a:t>Deer Tick</a:t>
            </a:r>
          </a:p>
        </p:txBody>
      </p:sp>
      <p:sp>
        <p:nvSpPr>
          <p:cNvPr id="25" name="Text Box 12">
            <a:extLst>
              <a:ext uri="{FF2B5EF4-FFF2-40B4-BE49-F238E27FC236}">
                <a16:creationId xmlns:a16="http://schemas.microsoft.com/office/drawing/2014/main" id="{2609256D-CB22-40A5-B544-A9E8F46E59B2}"/>
              </a:ext>
            </a:extLst>
          </p:cNvPr>
          <p:cNvSpPr txBox="1">
            <a:spLocks noChangeArrowheads="1"/>
          </p:cNvSpPr>
          <p:nvPr/>
        </p:nvSpPr>
        <p:spPr bwMode="auto">
          <a:xfrm>
            <a:off x="9067800" y="6383709"/>
            <a:ext cx="106680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US" sz="1000" dirty="0">
                <a:solidFill>
                  <a:srgbClr val="FF0000"/>
                </a:solidFill>
                <a:latin typeface="Times New Roman" pitchFamily="18" charset="0"/>
              </a:rPr>
              <a:t>Bed Bugs</a:t>
            </a:r>
          </a:p>
        </p:txBody>
      </p:sp>
    </p:spTree>
    <p:extLst>
      <p:ext uri="{BB962C8B-B14F-4D97-AF65-F5344CB8AC3E}">
        <p14:creationId xmlns:p14="http://schemas.microsoft.com/office/powerpoint/2010/main" val="30055349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1564217" y="76200"/>
            <a:ext cx="4665370" cy="1143000"/>
          </a:xfrm>
        </p:spPr>
        <p:txBody>
          <a:bodyPr/>
          <a:lstStyle/>
          <a:p>
            <a:r>
              <a:rPr lang="en-US" dirty="0"/>
              <a:t>Risk vs. Risk</a:t>
            </a:r>
          </a:p>
        </p:txBody>
      </p:sp>
      <p:sp>
        <p:nvSpPr>
          <p:cNvPr id="46083" name="Rectangle 3"/>
          <p:cNvSpPr>
            <a:spLocks noGrp="1" noChangeArrowheads="1"/>
          </p:cNvSpPr>
          <p:nvPr>
            <p:ph type="body" idx="1"/>
          </p:nvPr>
        </p:nvSpPr>
        <p:spPr>
          <a:xfrm>
            <a:off x="1823194" y="1371600"/>
            <a:ext cx="4313237" cy="4114800"/>
          </a:xfrm>
        </p:spPr>
        <p:txBody>
          <a:bodyPr/>
          <a:lstStyle/>
          <a:p>
            <a:pPr>
              <a:lnSpc>
                <a:spcPct val="90000"/>
              </a:lnSpc>
            </a:pPr>
            <a:r>
              <a:rPr lang="en-US" dirty="0"/>
              <a:t>West Nile Virus &amp; EEE</a:t>
            </a:r>
            <a:br>
              <a:rPr lang="en-US" dirty="0"/>
            </a:br>
            <a:r>
              <a:rPr lang="en-US" dirty="0"/>
              <a:t>Malaria</a:t>
            </a:r>
            <a:br>
              <a:rPr lang="en-US" dirty="0"/>
            </a:br>
            <a:endParaRPr lang="en-US" dirty="0"/>
          </a:p>
          <a:p>
            <a:pPr>
              <a:lnSpc>
                <a:spcPct val="90000"/>
              </a:lnSpc>
            </a:pPr>
            <a:r>
              <a:rPr lang="en-US" dirty="0"/>
              <a:t>Potato Late Blight Disease</a:t>
            </a:r>
            <a:br>
              <a:rPr lang="en-US" dirty="0"/>
            </a:br>
            <a:endParaRPr lang="en-US" dirty="0"/>
          </a:p>
          <a:p>
            <a:pPr>
              <a:lnSpc>
                <a:spcPct val="90000"/>
              </a:lnSpc>
            </a:pPr>
            <a:r>
              <a:rPr lang="en-US" dirty="0"/>
              <a:t>Lyme Disease</a:t>
            </a:r>
          </a:p>
        </p:txBody>
      </p:sp>
      <p:pic>
        <p:nvPicPr>
          <p:cNvPr id="46084" name="Picture 4" descr="toxorhynchites_larvae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0" y="1143000"/>
            <a:ext cx="1219200" cy="181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Picture 5" descr="rotpot.gif (69111 byte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58200" y="3581401"/>
            <a:ext cx="1817688" cy="152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6" name="Picture 6" descr="ks1lb"/>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00800" y="3124201"/>
            <a:ext cx="205740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7" name="Picture 7" descr="deer_mouse_pictur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19800" y="5257800"/>
            <a:ext cx="1752600" cy="122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8" name="Picture 8" descr="larv&amp;mouse ear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96200" y="4995863"/>
            <a:ext cx="2438400" cy="163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9" name="Text Box 9"/>
          <p:cNvSpPr txBox="1">
            <a:spLocks noChangeArrowheads="1"/>
          </p:cNvSpPr>
          <p:nvPr/>
        </p:nvSpPr>
        <p:spPr bwMode="auto">
          <a:xfrm>
            <a:off x="9239250" y="6523038"/>
            <a:ext cx="89535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800" b="1" dirty="0">
                <a:solidFill>
                  <a:schemeClr val="bg2"/>
                </a:solidFill>
                <a:latin typeface="Garamond" pitchFamily="18" charset="0"/>
                <a:cs typeface="Times New Roman" pitchFamily="18" charset="0"/>
              </a:rPr>
              <a:t>Courtesy of Kevin Byron</a:t>
            </a:r>
          </a:p>
        </p:txBody>
      </p:sp>
      <p:grpSp>
        <p:nvGrpSpPr>
          <p:cNvPr id="46090" name="Group 10"/>
          <p:cNvGrpSpPr>
            <a:grpSpLocks/>
          </p:cNvGrpSpPr>
          <p:nvPr/>
        </p:nvGrpSpPr>
        <p:grpSpPr bwMode="auto">
          <a:xfrm>
            <a:off x="8102601" y="5670551"/>
            <a:ext cx="1482724" cy="544513"/>
            <a:chOff x="960" y="2064"/>
            <a:chExt cx="3503" cy="1286"/>
          </a:xfrm>
        </p:grpSpPr>
        <p:sp>
          <p:nvSpPr>
            <p:cNvPr id="46093" name="Text Box 11"/>
            <p:cNvSpPr txBox="1">
              <a:spLocks noChangeArrowheads="1"/>
            </p:cNvSpPr>
            <p:nvPr/>
          </p:nvSpPr>
          <p:spPr bwMode="auto">
            <a:xfrm>
              <a:off x="960" y="2679"/>
              <a:ext cx="1515" cy="291"/>
            </a:xfrm>
            <a:prstGeom prst="rect">
              <a:avLst/>
            </a:prstGeom>
            <a:solidFill>
              <a:schemeClr val="bg2"/>
            </a:solidFill>
            <a:ln>
              <a:noFill/>
            </a:ln>
            <a:effectLst/>
            <a:extLst>
              <a:ext uri="{91240B29-F687-4F45-9708-019B960494DF}">
                <a14:hiddenLine xmlns:a14="http://schemas.microsoft.com/office/drawing/2010/main" w="9525" algn="ctr">
                  <a:solidFill>
                    <a:srgbClr val="FF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800" dirty="0">
                  <a:solidFill>
                    <a:srgbClr val="FFFF00"/>
                  </a:solidFill>
                  <a:latin typeface="Arial" charset="0"/>
                  <a:cs typeface="Times New Roman" pitchFamily="18" charset="0"/>
                </a:rPr>
                <a:t>deer tick larva</a:t>
              </a:r>
            </a:p>
          </p:txBody>
        </p:sp>
        <p:sp>
          <p:nvSpPr>
            <p:cNvPr id="46094" name="Text Box 12"/>
            <p:cNvSpPr txBox="1">
              <a:spLocks noChangeArrowheads="1"/>
            </p:cNvSpPr>
            <p:nvPr/>
          </p:nvSpPr>
          <p:spPr bwMode="auto">
            <a:xfrm>
              <a:off x="2640" y="3061"/>
              <a:ext cx="1823" cy="289"/>
            </a:xfrm>
            <a:prstGeom prst="rect">
              <a:avLst/>
            </a:prstGeom>
            <a:solidFill>
              <a:schemeClr val="bg2"/>
            </a:solidFill>
            <a:ln>
              <a:noFill/>
            </a:ln>
            <a:effectLst/>
            <a:extLst>
              <a:ext uri="{91240B29-F687-4F45-9708-019B960494DF}">
                <a14:hiddenLine xmlns:a14="http://schemas.microsoft.com/office/drawing/2010/main" w="9525" algn="ctr">
                  <a:solidFill>
                    <a:srgbClr val="FF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800" dirty="0">
                  <a:solidFill>
                    <a:srgbClr val="FFFF00"/>
                  </a:solidFill>
                  <a:latin typeface="Arial" charset="0"/>
                  <a:cs typeface="Times New Roman" pitchFamily="18" charset="0"/>
                </a:rPr>
                <a:t>deer tick nymphs</a:t>
              </a:r>
            </a:p>
          </p:txBody>
        </p:sp>
        <p:sp>
          <p:nvSpPr>
            <p:cNvPr id="46095" name="Line 13"/>
            <p:cNvSpPr>
              <a:spLocks noChangeShapeType="1"/>
            </p:cNvSpPr>
            <p:nvPr/>
          </p:nvSpPr>
          <p:spPr bwMode="auto">
            <a:xfrm flipV="1">
              <a:off x="1536" y="2064"/>
              <a:ext cx="288" cy="576"/>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dirty="0"/>
            </a:p>
          </p:txBody>
        </p:sp>
        <p:sp>
          <p:nvSpPr>
            <p:cNvPr id="46096" name="Line 14"/>
            <p:cNvSpPr>
              <a:spLocks noChangeShapeType="1"/>
            </p:cNvSpPr>
            <p:nvPr/>
          </p:nvSpPr>
          <p:spPr bwMode="auto">
            <a:xfrm flipH="1" flipV="1">
              <a:off x="2448" y="2640"/>
              <a:ext cx="288" cy="480"/>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dirty="0"/>
            </a:p>
          </p:txBody>
        </p:sp>
        <p:sp>
          <p:nvSpPr>
            <p:cNvPr id="46097" name="Line 15"/>
            <p:cNvSpPr>
              <a:spLocks noChangeShapeType="1"/>
            </p:cNvSpPr>
            <p:nvPr/>
          </p:nvSpPr>
          <p:spPr bwMode="auto">
            <a:xfrm flipV="1">
              <a:off x="3552" y="2928"/>
              <a:ext cx="528" cy="240"/>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dirty="0"/>
            </a:p>
          </p:txBody>
        </p:sp>
      </p:grpSp>
      <p:pic>
        <p:nvPicPr>
          <p:cNvPr id="426000" name="~PP32377.WAV">
            <a:hlinkClick r:id="" action="ppaction://media"/>
          </p:cNvPr>
          <p:cNvPicPr>
            <a:picLocks noChangeAspect="1" noChangeArrowheads="1"/>
          </p:cNvPicPr>
          <p:nvPr>
            <a:audioFile r:link="rId3"/>
            <p:extLst>
              <p:ext uri="{DAA4B4D4-6D71-4841-9C94-3DE7FCFB9230}">
                <p14:media xmlns:p14="http://schemas.microsoft.com/office/powerpoint/2010/main" r:embed="rId2"/>
              </p:ext>
            </p:extLst>
          </p:nvPr>
        </p:nvPicPr>
        <p:blipFill>
          <a:blip r:embed="rId11">
            <a:extLst>
              <a:ext uri="{28A0092B-C50C-407E-A947-70E740481C1C}">
                <a14:useLocalDpi xmlns:a14="http://schemas.microsoft.com/office/drawing/2010/main" val="0"/>
              </a:ext>
            </a:extLst>
          </a:blip>
          <a:srcRect/>
          <a:stretch>
            <a:fillRect/>
          </a:stretch>
        </p:blipFill>
        <p:spPr bwMode="auto">
          <a:xfrm>
            <a:off x="10015538" y="6505575"/>
            <a:ext cx="80962" cy="8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2" name="Picture 17" descr="Cover: Risk vs. Risk"/>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915401" y="990600"/>
            <a:ext cx="151447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26000"/>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7000" fill="hold"/>
                                        <p:tgtEl>
                                          <p:spTgt spid="426000"/>
                                        </p:tgtEl>
                                      </p:cBhvr>
                                    </p:cmd>
                                  </p:childTnLst>
                                </p:cTn>
                              </p:par>
                            </p:childTnLst>
                          </p:cTn>
                        </p:par>
                      </p:childTnLst>
                    </p:cTn>
                  </p:par>
                </p:childTnLst>
              </p:cTn>
              <p:nextCondLst>
                <p:cond evt="onClick" delay="0">
                  <p:tgtEl>
                    <p:spTgt spid="426000"/>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26000"/>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1371600" y="151718"/>
            <a:ext cx="3464983" cy="1143000"/>
          </a:xfrm>
        </p:spPr>
        <p:txBody>
          <a:bodyPr/>
          <a:lstStyle/>
          <a:p>
            <a:r>
              <a:rPr lang="en-US" dirty="0"/>
              <a:t>Risk vs. Risk</a:t>
            </a:r>
          </a:p>
        </p:txBody>
      </p:sp>
      <p:sp>
        <p:nvSpPr>
          <p:cNvPr id="46083" name="Rectangle 3"/>
          <p:cNvSpPr>
            <a:spLocks noGrp="1" noChangeArrowheads="1"/>
          </p:cNvSpPr>
          <p:nvPr>
            <p:ph type="body" idx="1"/>
          </p:nvPr>
        </p:nvSpPr>
        <p:spPr>
          <a:xfrm>
            <a:off x="1447800" y="1141175"/>
            <a:ext cx="4313237" cy="1676400"/>
          </a:xfrm>
        </p:spPr>
        <p:txBody>
          <a:bodyPr/>
          <a:lstStyle/>
          <a:p>
            <a:pPr>
              <a:lnSpc>
                <a:spcPct val="90000"/>
              </a:lnSpc>
            </a:pPr>
            <a:r>
              <a:rPr lang="en-US" dirty="0"/>
              <a:t>Browntail Moth</a:t>
            </a:r>
          </a:p>
          <a:p>
            <a:pPr lvl="1">
              <a:lnSpc>
                <a:spcPct val="90000"/>
              </a:lnSpc>
            </a:pPr>
            <a:r>
              <a:rPr lang="en-US" dirty="0"/>
              <a:t>Rash</a:t>
            </a:r>
          </a:p>
          <a:p>
            <a:pPr lvl="1">
              <a:lnSpc>
                <a:spcPct val="90000"/>
              </a:lnSpc>
            </a:pPr>
            <a:r>
              <a:rPr lang="en-US" dirty="0"/>
              <a:t>Respiratory issues</a:t>
            </a:r>
            <a:br>
              <a:rPr lang="en-US" dirty="0"/>
            </a:br>
            <a:endParaRPr lang="en-US" dirty="0"/>
          </a:p>
        </p:txBody>
      </p:sp>
      <p:pic>
        <p:nvPicPr>
          <p:cNvPr id="18" name="Picture 2" descr="Related image">
            <a:extLst>
              <a:ext uri="{FF2B5EF4-FFF2-40B4-BE49-F238E27FC236}">
                <a16:creationId xmlns:a16="http://schemas.microsoft.com/office/drawing/2014/main" id="{720AA2BE-8325-4E74-A7BC-FA7087D9E8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8604" y="155576"/>
            <a:ext cx="3686786" cy="207381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Image result for pictures of brown tail moth">
            <a:extLst>
              <a:ext uri="{FF2B5EF4-FFF2-40B4-BE49-F238E27FC236}">
                <a16:creationId xmlns:a16="http://schemas.microsoft.com/office/drawing/2014/main" id="{82313384-F6C9-4EF0-BE6E-4A59123040C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489" r="-1" b="-1"/>
          <a:stretch/>
        </p:blipFill>
        <p:spPr bwMode="auto">
          <a:xfrm>
            <a:off x="1447800" y="3200400"/>
            <a:ext cx="3620528" cy="2873098"/>
          </a:xfrm>
          <a:custGeom>
            <a:avLst/>
            <a:gdLst>
              <a:gd name="connsiteX0" fmla="*/ 534609 w 6245352"/>
              <a:gd name="connsiteY0" fmla="*/ 0 h 4956048"/>
              <a:gd name="connsiteX1" fmla="*/ 6245352 w 6245352"/>
              <a:gd name="connsiteY1" fmla="*/ 0 h 4956048"/>
              <a:gd name="connsiteX2" fmla="*/ 6245352 w 6245352"/>
              <a:gd name="connsiteY2" fmla="*/ 4421439 h 4956048"/>
              <a:gd name="connsiteX3" fmla="*/ 5710743 w 6245352"/>
              <a:gd name="connsiteY3" fmla="*/ 4956048 h 4956048"/>
              <a:gd name="connsiteX4" fmla="*/ 0 w 6245352"/>
              <a:gd name="connsiteY4" fmla="*/ 4956048 h 4956048"/>
              <a:gd name="connsiteX5" fmla="*/ 0 w 6245352"/>
              <a:gd name="connsiteY5" fmla="*/ 534609 h 4956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5352" h="4956048">
                <a:moveTo>
                  <a:pt x="534609" y="0"/>
                </a:moveTo>
                <a:lnTo>
                  <a:pt x="6245352" y="0"/>
                </a:lnTo>
                <a:lnTo>
                  <a:pt x="6245352" y="4421439"/>
                </a:lnTo>
                <a:lnTo>
                  <a:pt x="5710743" y="4956048"/>
                </a:lnTo>
                <a:lnTo>
                  <a:pt x="0" y="4956048"/>
                </a:lnTo>
                <a:lnTo>
                  <a:pt x="0" y="534609"/>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19">
            <a:extLst>
              <a:ext uri="{FF2B5EF4-FFF2-40B4-BE49-F238E27FC236}">
                <a16:creationId xmlns:a16="http://schemas.microsoft.com/office/drawing/2014/main" id="{6E8A8632-030B-4718-A759-B1AF0D56DBC4}"/>
              </a:ext>
            </a:extLst>
          </p:cNvPr>
          <p:cNvPicPr>
            <a:picLocks noChangeAspect="1"/>
          </p:cNvPicPr>
          <p:nvPr/>
        </p:nvPicPr>
        <p:blipFill>
          <a:blip r:embed="rId6"/>
          <a:stretch>
            <a:fillRect/>
          </a:stretch>
        </p:blipFill>
        <p:spPr>
          <a:xfrm>
            <a:off x="9372600" y="151718"/>
            <a:ext cx="2747864" cy="2077675"/>
          </a:xfrm>
          <a:prstGeom prst="rect">
            <a:avLst/>
          </a:prstGeom>
          <a:ln w="28575">
            <a:solidFill>
              <a:schemeClr val="bg1"/>
            </a:solidFill>
          </a:ln>
        </p:spPr>
      </p:pic>
      <p:pic>
        <p:nvPicPr>
          <p:cNvPr id="12290" name="Picture 2" descr="Image result for brown tail moth rash pictures">
            <a:extLst>
              <a:ext uri="{FF2B5EF4-FFF2-40B4-BE49-F238E27FC236}">
                <a16:creationId xmlns:a16="http://schemas.microsoft.com/office/drawing/2014/main" id="{12E0B359-7019-4840-956D-4A19EDB4018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62878" y="3200400"/>
            <a:ext cx="3943771" cy="2873098"/>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Related image">
            <a:extLst>
              <a:ext uri="{FF2B5EF4-FFF2-40B4-BE49-F238E27FC236}">
                <a16:creationId xmlns:a16="http://schemas.microsoft.com/office/drawing/2014/main" id="{252B378D-4652-4CAE-B4FC-53C2A0CF729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01200" y="3200400"/>
            <a:ext cx="2217081" cy="287309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6035083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1026"/>
          <p:cNvSpPr>
            <a:spLocks noGrp="1" noChangeArrowheads="1"/>
          </p:cNvSpPr>
          <p:nvPr>
            <p:ph type="title"/>
          </p:nvPr>
        </p:nvSpPr>
        <p:spPr>
          <a:xfrm>
            <a:off x="1219200" y="125855"/>
            <a:ext cx="7848600" cy="1143000"/>
          </a:xfrm>
        </p:spPr>
        <p:txBody>
          <a:bodyPr/>
          <a:lstStyle/>
          <a:p>
            <a:r>
              <a:rPr lang="en-US" sz="5400" dirty="0"/>
              <a:t>What are the human risks</a:t>
            </a:r>
            <a:r>
              <a:rPr lang="en-US" dirty="0"/>
              <a:t>?</a:t>
            </a:r>
          </a:p>
        </p:txBody>
      </p:sp>
      <p:sp>
        <p:nvSpPr>
          <p:cNvPr id="47107" name="Rectangle 1027"/>
          <p:cNvSpPr>
            <a:spLocks noGrp="1" noChangeArrowheads="1"/>
          </p:cNvSpPr>
          <p:nvPr>
            <p:ph type="body" sz="half" idx="1"/>
          </p:nvPr>
        </p:nvSpPr>
        <p:spPr>
          <a:xfrm>
            <a:off x="1371600" y="1371600"/>
            <a:ext cx="5080000" cy="4114800"/>
          </a:xfrm>
        </p:spPr>
        <p:txBody>
          <a:bodyPr/>
          <a:lstStyle/>
          <a:p>
            <a:r>
              <a:rPr lang="en-US" sz="4000" dirty="0"/>
              <a:t>Acute</a:t>
            </a:r>
            <a:br>
              <a:rPr lang="en-US" dirty="0"/>
            </a:br>
            <a:endParaRPr lang="en-US" dirty="0"/>
          </a:p>
          <a:p>
            <a:pPr lvl="1"/>
            <a:r>
              <a:rPr lang="en-US" sz="2800" dirty="0"/>
              <a:t>Rash</a:t>
            </a:r>
          </a:p>
          <a:p>
            <a:pPr lvl="1"/>
            <a:r>
              <a:rPr lang="en-US" sz="2800" dirty="0"/>
              <a:t>Nausea</a:t>
            </a:r>
          </a:p>
          <a:p>
            <a:pPr lvl="1"/>
            <a:r>
              <a:rPr lang="en-US" sz="2800" dirty="0"/>
              <a:t>Eye ticks</a:t>
            </a:r>
          </a:p>
          <a:p>
            <a:pPr lvl="1"/>
            <a:r>
              <a:rPr lang="en-US" sz="2800" dirty="0"/>
              <a:t>Stomach cramps</a:t>
            </a:r>
          </a:p>
          <a:p>
            <a:pPr lvl="1"/>
            <a:r>
              <a:rPr lang="en-US" sz="2800" dirty="0"/>
              <a:t>Death</a:t>
            </a:r>
            <a:endParaRPr lang="en-US" dirty="0"/>
          </a:p>
        </p:txBody>
      </p:sp>
      <p:sp>
        <p:nvSpPr>
          <p:cNvPr id="47108" name="Rectangle 1028"/>
          <p:cNvSpPr>
            <a:spLocks noGrp="1" noChangeArrowheads="1"/>
          </p:cNvSpPr>
          <p:nvPr>
            <p:ph type="body" sz="half" idx="2"/>
          </p:nvPr>
        </p:nvSpPr>
        <p:spPr>
          <a:xfrm>
            <a:off x="6781800" y="1371600"/>
            <a:ext cx="5080000" cy="4114800"/>
          </a:xfrm>
        </p:spPr>
        <p:txBody>
          <a:bodyPr/>
          <a:lstStyle/>
          <a:p>
            <a:r>
              <a:rPr lang="en-US" sz="4000" dirty="0"/>
              <a:t>Chronic</a:t>
            </a:r>
            <a:br>
              <a:rPr lang="en-US" dirty="0"/>
            </a:br>
            <a:endParaRPr lang="en-US" dirty="0"/>
          </a:p>
          <a:p>
            <a:pPr lvl="1"/>
            <a:r>
              <a:rPr lang="en-US" sz="2800" dirty="0"/>
              <a:t>Cancer</a:t>
            </a:r>
          </a:p>
          <a:p>
            <a:pPr lvl="1"/>
            <a:r>
              <a:rPr lang="en-US" sz="2800" dirty="0"/>
              <a:t>Birth defects</a:t>
            </a:r>
          </a:p>
          <a:p>
            <a:pPr lvl="1"/>
            <a:r>
              <a:rPr lang="en-US" sz="2800" dirty="0"/>
              <a:t>Allergies</a:t>
            </a:r>
          </a:p>
          <a:p>
            <a:pPr lvl="1"/>
            <a:r>
              <a:rPr lang="en-US" sz="2800" dirty="0"/>
              <a:t>Organ damage</a:t>
            </a:r>
          </a:p>
          <a:p>
            <a:pPr lvl="1"/>
            <a:r>
              <a:rPr lang="en-US" sz="2800" dirty="0"/>
              <a:t>Endocrine effects</a:t>
            </a:r>
            <a:endParaRPr lang="en-US" dirty="0"/>
          </a:p>
        </p:txBody>
      </p:sp>
      <p:pic>
        <p:nvPicPr>
          <p:cNvPr id="47109" name="Picture 1029" descr="_para5r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2362200"/>
            <a:ext cx="142875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0" name="Picture 1030" descr="nci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0600" y="2667000"/>
            <a:ext cx="1979083"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1510219" y="76200"/>
            <a:ext cx="7772400" cy="1143000"/>
          </a:xfrm>
        </p:spPr>
        <p:txBody>
          <a:bodyPr/>
          <a:lstStyle/>
          <a:p>
            <a:pPr>
              <a:defRPr/>
            </a:pPr>
            <a:r>
              <a:rPr lang="en-US" sz="4290" dirty="0"/>
              <a:t>Which type of gardener are you?</a:t>
            </a:r>
          </a:p>
        </p:txBody>
      </p:sp>
      <p:graphicFrame>
        <p:nvGraphicFramePr>
          <p:cNvPr id="4" name="TPChart"/>
          <p:cNvGraphicFramePr>
            <a:graphicFrameLocks noChangeAspect="1"/>
          </p:cNvGraphicFramePr>
          <p:nvPr>
            <p:custDataLst>
              <p:tags r:id="rId3"/>
            </p:custDataLst>
            <p:extLst>
              <p:ext uri="{D42A27DB-BD31-4B8C-83A1-F6EECF244321}">
                <p14:modId xmlns:p14="http://schemas.microsoft.com/office/powerpoint/2010/main" val="323550294"/>
              </p:ext>
            </p:extLst>
          </p:nvPr>
        </p:nvGraphicFramePr>
        <p:xfrm>
          <a:off x="6460787" y="976312"/>
          <a:ext cx="5715000" cy="6429375"/>
        </p:xfrm>
        <a:graphic>
          <a:graphicData uri="http://schemas.openxmlformats.org/presentationml/2006/ole">
            <mc:AlternateContent xmlns:mc="http://schemas.openxmlformats.org/markup-compatibility/2006">
              <mc:Choice xmlns:v="urn:schemas-microsoft-com:vml" Requires="v">
                <p:oleObj spid="_x0000_s1029" name="Chart" r:id="rId7" imgW="5715000" imgH="6429642" progId="MSGraph.Chart.8">
                  <p:embed followColorScheme="full"/>
                </p:oleObj>
              </mc:Choice>
              <mc:Fallback>
                <p:oleObj name="Chart" r:id="rId7" imgW="5715000" imgH="6429642" progId="MSGraph.Chart.8">
                  <p:embed followColorScheme="full"/>
                  <p:pic>
                    <p:nvPicPr>
                      <p:cNvPr id="4" name="TPChart"/>
                      <p:cNvPicPr>
                        <a:picLocks noChangeAspect="1" noChangeArrowheads="1"/>
                      </p:cNvPicPr>
                      <p:nvPr/>
                    </p:nvPicPr>
                    <p:blipFill>
                      <a:blip r:embed="rId8"/>
                      <a:srcRect/>
                      <a:stretch>
                        <a:fillRect/>
                      </a:stretch>
                    </p:blipFill>
                    <p:spPr bwMode="auto">
                      <a:xfrm>
                        <a:off x="6460787" y="976312"/>
                        <a:ext cx="5715000" cy="642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19401" y="4191000"/>
            <a:ext cx="3082815" cy="2467624"/>
          </a:xfrm>
          <a:prstGeom prst="rect">
            <a:avLst/>
          </a:prstGeom>
          <a:ln w="28575">
            <a:solidFill>
              <a:schemeClr val="tx1"/>
            </a:solidFill>
          </a:ln>
        </p:spPr>
      </p:pic>
      <p:sp>
        <p:nvSpPr>
          <p:cNvPr id="25604" name="TPAnswers"/>
          <p:cNvSpPr>
            <a:spLocks noGrp="1"/>
          </p:cNvSpPr>
          <p:nvPr>
            <p:ph type="body" idx="1"/>
            <p:custDataLst>
              <p:tags r:id="rId4"/>
            </p:custDataLst>
          </p:nvPr>
        </p:nvSpPr>
        <p:spPr>
          <a:xfrm>
            <a:off x="2514600" y="1219200"/>
            <a:ext cx="4114800" cy="4114800"/>
          </a:xfrm>
        </p:spPr>
        <p:txBody>
          <a:bodyPr>
            <a:noAutofit/>
          </a:bodyPr>
          <a:lstStyle/>
          <a:p>
            <a:pPr marL="514350" indent="-514350">
              <a:spcAft>
                <a:spcPts val="0"/>
              </a:spcAft>
              <a:buFont typeface="Monotype Sorts" pitchFamily="2" charset="2"/>
              <a:buAutoNum type="arabicPeriod"/>
            </a:pPr>
            <a:r>
              <a:rPr lang="en-US" dirty="0"/>
              <a:t>Black thumb</a:t>
            </a:r>
          </a:p>
          <a:p>
            <a:pPr marL="514350" indent="-514350">
              <a:spcAft>
                <a:spcPts val="0"/>
              </a:spcAft>
              <a:buFont typeface="Monotype Sorts" pitchFamily="2" charset="2"/>
              <a:buAutoNum type="arabicPeriod"/>
            </a:pPr>
            <a:r>
              <a:rPr lang="en-US" dirty="0"/>
              <a:t>Novice</a:t>
            </a:r>
          </a:p>
          <a:p>
            <a:pPr marL="514350" indent="-514350">
              <a:spcAft>
                <a:spcPts val="0"/>
              </a:spcAft>
              <a:buFont typeface="Monotype Sorts" pitchFamily="2" charset="2"/>
              <a:buAutoNum type="arabicPeriod"/>
            </a:pPr>
            <a:r>
              <a:rPr lang="en-US" dirty="0"/>
              <a:t>Intermediate</a:t>
            </a:r>
          </a:p>
          <a:p>
            <a:pPr marL="514350" indent="-514350">
              <a:spcAft>
                <a:spcPts val="0"/>
              </a:spcAft>
              <a:buFont typeface="Monotype Sorts" pitchFamily="2" charset="2"/>
              <a:buAutoNum type="arabicPeriod"/>
            </a:pPr>
            <a:r>
              <a:rPr lang="en-US" dirty="0"/>
              <a:t>Experienced</a:t>
            </a:r>
          </a:p>
          <a:p>
            <a:pPr marL="514350" indent="-514350">
              <a:spcAft>
                <a:spcPts val="0"/>
              </a:spcAft>
              <a:buFont typeface="Monotype Sorts" pitchFamily="2" charset="2"/>
              <a:buAutoNum type="arabicPeriod"/>
            </a:pPr>
            <a:r>
              <a:rPr lang="en-US" dirty="0"/>
              <a:t>Greenest thumb</a:t>
            </a: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3"/>
          <p:cNvSpPr>
            <a:spLocks noGrp="1" noChangeArrowheads="1"/>
          </p:cNvSpPr>
          <p:nvPr>
            <p:ph type="title"/>
          </p:nvPr>
        </p:nvSpPr>
        <p:spPr>
          <a:xfrm>
            <a:off x="2678373" y="152400"/>
            <a:ext cx="7772400" cy="457200"/>
          </a:xfrm>
        </p:spPr>
        <p:txBody>
          <a:bodyPr/>
          <a:lstStyle/>
          <a:p>
            <a:r>
              <a:rPr lang="en-US" dirty="0"/>
              <a:t>How are the risks determined?</a:t>
            </a:r>
          </a:p>
        </p:txBody>
      </p:sp>
      <p:grpSp>
        <p:nvGrpSpPr>
          <p:cNvPr id="48131" name="Group 5"/>
          <p:cNvGrpSpPr>
            <a:grpSpLocks/>
          </p:cNvGrpSpPr>
          <p:nvPr/>
        </p:nvGrpSpPr>
        <p:grpSpPr bwMode="auto">
          <a:xfrm>
            <a:off x="2438401" y="838200"/>
            <a:ext cx="8012373" cy="5867400"/>
            <a:chOff x="768" y="768"/>
            <a:chExt cx="4739" cy="3285"/>
          </a:xfrm>
        </p:grpSpPr>
        <p:pic>
          <p:nvPicPr>
            <p:cNvPr id="48132" name="Picture 2" descr="lab_ra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 y="768"/>
              <a:ext cx="4739" cy="3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3" name="Text Box 4"/>
            <p:cNvSpPr txBox="1">
              <a:spLocks noChangeArrowheads="1"/>
            </p:cNvSpPr>
            <p:nvPr/>
          </p:nvSpPr>
          <p:spPr bwMode="auto">
            <a:xfrm>
              <a:off x="1104" y="3648"/>
              <a:ext cx="4272" cy="3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dirty="0">
                  <a:latin typeface="Arial" charset="0"/>
                </a:rPr>
                <a:t>REMEMBER THE GOOD OLD DAYS WHEN WE ONLY HAD TO SMOKE A FEW CIGARETTES AND EAT SACCHARIN?</a:t>
              </a:r>
            </a:p>
          </p:txBody>
        </p:sp>
      </p:grpSp>
    </p:spTree>
    <p:custDataLst>
      <p:tags r:id="rId1"/>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1026"/>
          <p:cNvSpPr>
            <a:spLocks noGrp="1" noChangeArrowheads="1"/>
          </p:cNvSpPr>
          <p:nvPr>
            <p:ph type="title"/>
          </p:nvPr>
        </p:nvSpPr>
        <p:spPr>
          <a:xfrm>
            <a:off x="1371600" y="109194"/>
            <a:ext cx="10363200" cy="1143000"/>
          </a:xfrm>
        </p:spPr>
        <p:txBody>
          <a:bodyPr/>
          <a:lstStyle/>
          <a:p>
            <a:r>
              <a:rPr lang="en-US" sz="4800" u="sng" dirty="0"/>
              <a:t>All</a:t>
            </a:r>
            <a:r>
              <a:rPr lang="en-US" dirty="0"/>
              <a:t> pesticides have risks!!!</a:t>
            </a:r>
          </a:p>
        </p:txBody>
      </p:sp>
      <p:sp>
        <p:nvSpPr>
          <p:cNvPr id="49155" name="Rectangle 1027"/>
          <p:cNvSpPr>
            <a:spLocks noGrp="1" noChangeArrowheads="1"/>
          </p:cNvSpPr>
          <p:nvPr>
            <p:ph type="body" idx="1"/>
          </p:nvPr>
        </p:nvSpPr>
        <p:spPr/>
        <p:txBody>
          <a:bodyPr/>
          <a:lstStyle/>
          <a:p>
            <a:r>
              <a:rPr lang="en-US" sz="4000" dirty="0"/>
              <a:t>Organic</a:t>
            </a:r>
            <a:r>
              <a:rPr lang="en-US" dirty="0"/>
              <a:t> </a:t>
            </a:r>
            <a:r>
              <a:rPr lang="en-US" sz="4000" dirty="0">
                <a:sym typeface="Symbol" pitchFamily="18" charset="2"/>
              </a:rPr>
              <a:t> Safe</a:t>
            </a:r>
            <a:br>
              <a:rPr lang="en-US" sz="4000" dirty="0">
                <a:sym typeface="Symbol" pitchFamily="18" charset="2"/>
              </a:rPr>
            </a:br>
            <a:endParaRPr lang="en-US" sz="4000" dirty="0">
              <a:sym typeface="Symbol" pitchFamily="18" charset="2"/>
            </a:endParaRPr>
          </a:p>
          <a:p>
            <a:r>
              <a:rPr lang="en-US" sz="4000" dirty="0">
                <a:sym typeface="Symbol" pitchFamily="18" charset="2"/>
              </a:rPr>
              <a:t>Synthetic  Highly toxic</a:t>
            </a:r>
            <a:br>
              <a:rPr lang="en-US" sz="4000" dirty="0">
                <a:sym typeface="Symbol" pitchFamily="18" charset="2"/>
              </a:rPr>
            </a:br>
            <a:endParaRPr lang="en-US" sz="4000" dirty="0">
              <a:sym typeface="Symbol" pitchFamily="18" charset="2"/>
            </a:endParaRPr>
          </a:p>
          <a:p>
            <a:r>
              <a:rPr lang="en-US" sz="4000" dirty="0">
                <a:sym typeface="Symbol" pitchFamily="18" charset="2"/>
              </a:rPr>
              <a:t>Natural  Safe</a:t>
            </a:r>
          </a:p>
        </p:txBody>
      </p:sp>
      <p:pic>
        <p:nvPicPr>
          <p:cNvPr id="49156" name="Picture 1032" descr="earth_friendly_im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02802" y="814838"/>
            <a:ext cx="1371600" cy="133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1034" descr="nicoti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5600" y="3976372"/>
            <a:ext cx="1069976" cy="257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8" name="Text Box 1035"/>
          <p:cNvSpPr txBox="1">
            <a:spLocks noChangeArrowheads="1"/>
          </p:cNvSpPr>
          <p:nvPr/>
        </p:nvSpPr>
        <p:spPr bwMode="auto">
          <a:xfrm>
            <a:off x="1981200" y="6444006"/>
            <a:ext cx="3048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400" dirty="0"/>
              <a:t>No endorsement intended or implied</a:t>
            </a:r>
          </a:p>
        </p:txBody>
      </p:sp>
      <p:pic>
        <p:nvPicPr>
          <p:cNvPr id="49159" name="Picture 103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1" y="1079336"/>
            <a:ext cx="1570353" cy="2246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60" name="Picture 103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48866" y="3485576"/>
            <a:ext cx="1203110" cy="3263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61" name="Picture 1038"/>
          <p:cNvPicPr>
            <a:picLocks noChangeAspect="1" noChangeArrowheads="1"/>
          </p:cNvPicPr>
          <p:nvPr/>
        </p:nvPicPr>
        <p:blipFill>
          <a:blip r:embed="rId8">
            <a:extLst>
              <a:ext uri="{28A0092B-C50C-407E-A947-70E740481C1C}">
                <a14:useLocalDpi xmlns:a14="http://schemas.microsoft.com/office/drawing/2010/main" val="0"/>
              </a:ext>
            </a:extLst>
          </a:blip>
          <a:srcRect l="16000" t="9302" r="16000" b="16280"/>
          <a:stretch>
            <a:fillRect/>
          </a:stretch>
        </p:blipFill>
        <p:spPr bwMode="auto">
          <a:xfrm>
            <a:off x="9690100" y="2362200"/>
            <a:ext cx="15113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1690688" y="152400"/>
            <a:ext cx="4252912" cy="1600200"/>
          </a:xfrm>
        </p:spPr>
        <p:txBody>
          <a:bodyPr/>
          <a:lstStyle/>
          <a:p>
            <a:r>
              <a:rPr lang="en-US" dirty="0"/>
              <a:t>Even natural or organic products are toxic!</a:t>
            </a:r>
          </a:p>
        </p:txBody>
      </p:sp>
      <p:grpSp>
        <p:nvGrpSpPr>
          <p:cNvPr id="50179" name="Group 10"/>
          <p:cNvGrpSpPr>
            <a:grpSpLocks/>
          </p:cNvGrpSpPr>
          <p:nvPr/>
        </p:nvGrpSpPr>
        <p:grpSpPr bwMode="auto">
          <a:xfrm>
            <a:off x="1524000" y="1981200"/>
            <a:ext cx="4781550" cy="4876800"/>
            <a:chOff x="0" y="1248"/>
            <a:chExt cx="3012" cy="3072"/>
          </a:xfrm>
        </p:grpSpPr>
        <p:pic>
          <p:nvPicPr>
            <p:cNvPr id="50181" name="Picture 7"/>
            <p:cNvPicPr>
              <a:picLocks noChangeAspect="1" noChangeArrowheads="1"/>
            </p:cNvPicPr>
            <p:nvPr/>
          </p:nvPicPr>
          <p:blipFill>
            <a:blip r:embed="rId4">
              <a:extLst>
                <a:ext uri="{28A0092B-C50C-407E-A947-70E740481C1C}">
                  <a14:useLocalDpi xmlns:a14="http://schemas.microsoft.com/office/drawing/2010/main" val="0"/>
                </a:ext>
              </a:extLst>
            </a:blip>
            <a:srcRect b="90007"/>
            <a:stretch>
              <a:fillRect/>
            </a:stretch>
          </p:blipFill>
          <p:spPr bwMode="auto">
            <a:xfrm>
              <a:off x="0" y="1248"/>
              <a:ext cx="3012" cy="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82" name="Picture 8"/>
            <p:cNvPicPr>
              <a:picLocks noChangeAspect="1" noChangeArrowheads="1"/>
            </p:cNvPicPr>
            <p:nvPr/>
          </p:nvPicPr>
          <p:blipFill>
            <a:blip r:embed="rId4">
              <a:extLst>
                <a:ext uri="{28A0092B-C50C-407E-A947-70E740481C1C}">
                  <a14:useLocalDpi xmlns:a14="http://schemas.microsoft.com/office/drawing/2010/main" val="0"/>
                </a:ext>
              </a:extLst>
            </a:blip>
            <a:srcRect t="18945" b="37752"/>
            <a:stretch>
              <a:fillRect/>
            </a:stretch>
          </p:blipFill>
          <p:spPr bwMode="auto">
            <a:xfrm>
              <a:off x="0" y="1824"/>
              <a:ext cx="3012" cy="2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018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119063"/>
            <a:ext cx="4953000" cy="6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1026"/>
          <p:cNvSpPr>
            <a:spLocks noGrp="1" noChangeArrowheads="1"/>
          </p:cNvSpPr>
          <p:nvPr>
            <p:ph type="title"/>
          </p:nvPr>
        </p:nvSpPr>
        <p:spPr>
          <a:xfrm>
            <a:off x="2514600" y="228600"/>
            <a:ext cx="5181600" cy="6324600"/>
          </a:xfrm>
        </p:spPr>
        <p:txBody>
          <a:bodyPr/>
          <a:lstStyle/>
          <a:p>
            <a:r>
              <a:rPr lang="en-US" sz="4000" dirty="0">
                <a:solidFill>
                  <a:srgbClr val="CC3300"/>
                </a:solidFill>
              </a:rPr>
              <a:t>“All substances are poisons; there is none which is not a poison.  The right DOSE differentiates a poison from a remedy.” </a:t>
            </a:r>
            <a:br>
              <a:rPr lang="en-US" sz="4000" dirty="0">
                <a:solidFill>
                  <a:srgbClr val="CC3300"/>
                </a:solidFill>
              </a:rPr>
            </a:br>
            <a:r>
              <a:rPr lang="en-US" dirty="0">
                <a:solidFill>
                  <a:schemeClr val="tx1"/>
                </a:solidFill>
              </a:rPr>
              <a:t>–</a:t>
            </a:r>
            <a:r>
              <a:rPr lang="en-US" sz="3600" dirty="0">
                <a:solidFill>
                  <a:schemeClr val="tx1"/>
                </a:solidFill>
              </a:rPr>
              <a:t>Paracelsus (1493-1541)</a:t>
            </a:r>
            <a:br>
              <a:rPr lang="en-US" sz="3600" dirty="0">
                <a:solidFill>
                  <a:schemeClr val="tx1"/>
                </a:solidFill>
              </a:rPr>
            </a:br>
            <a:br>
              <a:rPr lang="en-US" sz="3600" dirty="0">
                <a:solidFill>
                  <a:schemeClr val="tx1"/>
                </a:solidFill>
              </a:rPr>
            </a:br>
            <a:r>
              <a:rPr lang="en-US" sz="3600" dirty="0">
                <a:solidFill>
                  <a:schemeClr val="tx1"/>
                </a:solidFill>
              </a:rPr>
              <a:t>Even too much water can kill – over 1.5 liters/hour</a:t>
            </a:r>
          </a:p>
        </p:txBody>
      </p:sp>
      <p:pic>
        <p:nvPicPr>
          <p:cNvPr id="51203" name="Picture 1027" descr="paracelsus"/>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6976" y="0"/>
            <a:ext cx="3121025"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Picture 102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54900" y="4383089"/>
            <a:ext cx="3200400" cy="245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1600200" y="152400"/>
            <a:ext cx="4541837" cy="762000"/>
          </a:xfrm>
        </p:spPr>
        <p:txBody>
          <a:bodyPr/>
          <a:lstStyle/>
          <a:p>
            <a:r>
              <a:rPr lang="en-US" dirty="0"/>
              <a:t>Endocrine effects</a:t>
            </a:r>
          </a:p>
        </p:txBody>
      </p:sp>
      <p:sp>
        <p:nvSpPr>
          <p:cNvPr id="52227" name="Rectangle 3"/>
          <p:cNvSpPr>
            <a:spLocks noGrp="1" noChangeArrowheads="1"/>
          </p:cNvSpPr>
          <p:nvPr>
            <p:ph type="body" idx="1"/>
          </p:nvPr>
        </p:nvSpPr>
        <p:spPr>
          <a:xfrm>
            <a:off x="2057400" y="1219200"/>
            <a:ext cx="4876800" cy="4648200"/>
          </a:xfrm>
        </p:spPr>
        <p:txBody>
          <a:bodyPr>
            <a:normAutofit fontScale="92500"/>
          </a:bodyPr>
          <a:lstStyle/>
          <a:p>
            <a:pPr>
              <a:lnSpc>
                <a:spcPct val="80000"/>
              </a:lnSpc>
            </a:pPr>
            <a:r>
              <a:rPr lang="en-US" sz="2000" dirty="0"/>
              <a:t>EPA just finished the initial screening of 52 active ingredients.</a:t>
            </a:r>
          </a:p>
          <a:p>
            <a:pPr lvl="1">
              <a:lnSpc>
                <a:spcPct val="80000"/>
              </a:lnSpc>
            </a:pPr>
            <a:r>
              <a:rPr lang="en-US" sz="1600" dirty="0"/>
              <a:t>34 were not judged to be endocrine disruptors</a:t>
            </a:r>
          </a:p>
          <a:p>
            <a:pPr lvl="1">
              <a:lnSpc>
                <a:spcPct val="80000"/>
              </a:lnSpc>
            </a:pPr>
            <a:r>
              <a:rPr lang="en-US" sz="1600" dirty="0"/>
              <a:t>18 of 18 showed potential effects on the thyroid</a:t>
            </a:r>
          </a:p>
          <a:p>
            <a:pPr lvl="1">
              <a:lnSpc>
                <a:spcPct val="80000"/>
              </a:lnSpc>
            </a:pPr>
            <a:r>
              <a:rPr lang="en-US" sz="1600" dirty="0"/>
              <a:t>17 of 18 showed potential androgenic effects</a:t>
            </a:r>
          </a:p>
          <a:p>
            <a:pPr lvl="1">
              <a:lnSpc>
                <a:spcPct val="80000"/>
              </a:lnSpc>
            </a:pPr>
            <a:r>
              <a:rPr lang="en-US" sz="1600" dirty="0"/>
              <a:t>14 of 18 showed potential estrogenic effects</a:t>
            </a:r>
          </a:p>
          <a:p>
            <a:pPr>
              <a:lnSpc>
                <a:spcPct val="80000"/>
              </a:lnSpc>
            </a:pPr>
            <a:r>
              <a:rPr lang="en-US" sz="2000" dirty="0"/>
              <a:t>EPA will now require additional tests to determine if any of the 18 truly are endocrine disruptors</a:t>
            </a:r>
          </a:p>
          <a:p>
            <a:pPr>
              <a:lnSpc>
                <a:spcPct val="80000"/>
              </a:lnSpc>
            </a:pPr>
            <a:r>
              <a:rPr lang="en-US" sz="2000" dirty="0">
                <a:hlinkClick r:id="rId4"/>
              </a:rPr>
              <a:t>www2.epa.gov/ingredients-used-pesticide-products/endocrine-disruptor-screening-program-tier-1-assessments</a:t>
            </a:r>
            <a:r>
              <a:rPr lang="en-US" sz="2000" dirty="0"/>
              <a:t>  </a:t>
            </a:r>
            <a:br>
              <a:rPr lang="en-US" sz="1400" dirty="0"/>
            </a:br>
            <a:endParaRPr lang="en-US" sz="1000" dirty="0"/>
          </a:p>
          <a:p>
            <a:pPr>
              <a:lnSpc>
                <a:spcPct val="80000"/>
              </a:lnSpc>
            </a:pPr>
            <a:r>
              <a:rPr lang="en-US" sz="2000" dirty="0"/>
              <a:t>Does the dose make the poison?? What about hormesis?</a:t>
            </a:r>
            <a:br>
              <a:rPr lang="en-US" sz="2000" dirty="0"/>
            </a:br>
            <a:endParaRPr lang="en-US" sz="2000" dirty="0"/>
          </a:p>
          <a:p>
            <a:pPr>
              <a:lnSpc>
                <a:spcPct val="80000"/>
              </a:lnSpc>
            </a:pPr>
            <a:r>
              <a:rPr lang="en-US" sz="2000" dirty="0">
                <a:hlinkClick r:id="rId5"/>
              </a:rPr>
              <a:t>http://www.belleonline.com/index.htm</a:t>
            </a:r>
            <a:endParaRPr lang="en-US" sz="2000" dirty="0"/>
          </a:p>
        </p:txBody>
      </p:sp>
      <p:pic>
        <p:nvPicPr>
          <p:cNvPr id="52228" name="Picture 4" descr="Graphic depicting the location of key endocrine system organs in the human bod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91401" y="381001"/>
            <a:ext cx="2925763" cy="353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5" descr="Hormesis describes harm at ultra-low dose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15200" y="4038601"/>
            <a:ext cx="2971800" cy="236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377C1C5-73A2-4830-9532-FEBC34977825}"/>
              </a:ext>
            </a:extLst>
          </p:cNvPr>
          <p:cNvSpPr txBox="1"/>
          <p:nvPr/>
        </p:nvSpPr>
        <p:spPr>
          <a:xfrm>
            <a:off x="3505200" y="297359"/>
            <a:ext cx="5867400" cy="769441"/>
          </a:xfrm>
          <a:prstGeom prst="rect">
            <a:avLst/>
          </a:prstGeom>
          <a:noFill/>
        </p:spPr>
        <p:txBody>
          <a:bodyPr wrap="square" rtlCol="0">
            <a:spAutoFit/>
          </a:bodyPr>
          <a:lstStyle/>
          <a:p>
            <a:pPr algn="ctr"/>
            <a:r>
              <a:rPr lang="en-US" sz="4400" b="1" dirty="0">
                <a:solidFill>
                  <a:srgbClr val="FF0000"/>
                </a:solidFill>
              </a:rPr>
              <a:t>Risk Assessment</a:t>
            </a:r>
          </a:p>
        </p:txBody>
      </p:sp>
      <p:sp>
        <p:nvSpPr>
          <p:cNvPr id="5" name="TextBox 4">
            <a:extLst>
              <a:ext uri="{FF2B5EF4-FFF2-40B4-BE49-F238E27FC236}">
                <a16:creationId xmlns:a16="http://schemas.microsoft.com/office/drawing/2014/main" id="{DD98DB51-38CA-4D5A-BA4D-225B3775CC55}"/>
              </a:ext>
            </a:extLst>
          </p:cNvPr>
          <p:cNvSpPr txBox="1"/>
          <p:nvPr/>
        </p:nvSpPr>
        <p:spPr>
          <a:xfrm>
            <a:off x="2612797" y="1468903"/>
            <a:ext cx="7924800" cy="646331"/>
          </a:xfrm>
          <a:prstGeom prst="rect">
            <a:avLst/>
          </a:prstGeom>
          <a:noFill/>
        </p:spPr>
        <p:txBody>
          <a:bodyPr wrap="square" rtlCol="0">
            <a:spAutoFit/>
          </a:bodyPr>
          <a:lstStyle/>
          <a:p>
            <a:r>
              <a:rPr lang="en-US" sz="3600" b="1" dirty="0">
                <a:latin typeface="Arial Black" panose="020B0A04020102020204" pitchFamily="34" charset="0"/>
              </a:rPr>
              <a:t>RISK = TOXICITY X EXPOSURE</a:t>
            </a:r>
          </a:p>
        </p:txBody>
      </p:sp>
      <p:pic>
        <p:nvPicPr>
          <p:cNvPr id="6" name="Picture 3">
            <a:extLst>
              <a:ext uri="{FF2B5EF4-FFF2-40B4-BE49-F238E27FC236}">
                <a16:creationId xmlns:a16="http://schemas.microsoft.com/office/drawing/2014/main" id="{8DDFF2FC-6F66-4666-9073-788946582D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199" y="2057400"/>
            <a:ext cx="5467987"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5" descr="OttSuncomic">
            <a:extLst>
              <a:ext uri="{FF2B5EF4-FFF2-40B4-BE49-F238E27FC236}">
                <a16:creationId xmlns:a16="http://schemas.microsoft.com/office/drawing/2014/main" id="{DAC13253-FE36-4796-9480-9092A298B7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2286000"/>
            <a:ext cx="4259252" cy="3276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5500881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2775331" y="126058"/>
            <a:ext cx="7772400" cy="685800"/>
          </a:xfrm>
        </p:spPr>
        <p:txBody>
          <a:bodyPr/>
          <a:lstStyle/>
          <a:p>
            <a:r>
              <a:rPr lang="en-US" sz="4000" dirty="0"/>
              <a:t>One way to quickly assess the risk?</a:t>
            </a:r>
          </a:p>
        </p:txBody>
      </p:sp>
      <p:sp>
        <p:nvSpPr>
          <p:cNvPr id="54275" name="Rectangle 3"/>
          <p:cNvSpPr>
            <a:spLocks noGrp="1" noChangeArrowheads="1"/>
          </p:cNvSpPr>
          <p:nvPr>
            <p:ph type="body" sz="half" idx="1"/>
          </p:nvPr>
        </p:nvSpPr>
        <p:spPr>
          <a:xfrm>
            <a:off x="2697163" y="1981200"/>
            <a:ext cx="3810000" cy="4343400"/>
          </a:xfrm>
          <a:solidFill>
            <a:srgbClr val="C0C0C0"/>
          </a:solidFill>
        </p:spPr>
        <p:txBody>
          <a:bodyPr/>
          <a:lstStyle/>
          <a:p>
            <a:pPr>
              <a:buFont typeface="Monotype Sorts" pitchFamily="2" charset="2"/>
              <a:buNone/>
            </a:pPr>
            <a:r>
              <a:rPr lang="en-US" sz="4400" dirty="0">
                <a:solidFill>
                  <a:schemeClr val="accent2"/>
                </a:solidFill>
              </a:rPr>
              <a:t>Signal Words</a:t>
            </a:r>
            <a:endParaRPr lang="en-US" sz="1400" dirty="0">
              <a:solidFill>
                <a:schemeClr val="accent2"/>
              </a:solidFill>
            </a:endParaRPr>
          </a:p>
          <a:p>
            <a:pPr>
              <a:buFont typeface="Monotype Sorts" pitchFamily="2" charset="2"/>
              <a:buNone/>
            </a:pPr>
            <a:endParaRPr lang="en-US" sz="1600" dirty="0">
              <a:solidFill>
                <a:srgbClr val="FF3300"/>
              </a:solidFill>
            </a:endParaRPr>
          </a:p>
          <a:p>
            <a:pPr>
              <a:buFont typeface="Monotype Sorts" pitchFamily="2" charset="2"/>
              <a:buNone/>
            </a:pPr>
            <a:r>
              <a:rPr lang="en-US" sz="3200" dirty="0">
                <a:solidFill>
                  <a:srgbClr val="FF3300"/>
                </a:solidFill>
              </a:rPr>
              <a:t>Danger</a:t>
            </a:r>
            <a:endParaRPr lang="en-US" sz="3200" dirty="0">
              <a:solidFill>
                <a:schemeClr val="accent2"/>
              </a:solidFill>
            </a:endParaRPr>
          </a:p>
          <a:p>
            <a:pPr>
              <a:buFont typeface="Monotype Sorts" pitchFamily="2" charset="2"/>
              <a:buNone/>
            </a:pPr>
            <a:endParaRPr lang="en-US" sz="3200" dirty="0">
              <a:solidFill>
                <a:schemeClr val="accent2"/>
              </a:solidFill>
            </a:endParaRPr>
          </a:p>
          <a:p>
            <a:pPr>
              <a:buFont typeface="Monotype Sorts" pitchFamily="2" charset="2"/>
              <a:buNone/>
            </a:pPr>
            <a:r>
              <a:rPr lang="en-US" sz="3200" dirty="0">
                <a:solidFill>
                  <a:srgbClr val="FFFF00"/>
                </a:solidFill>
              </a:rPr>
              <a:t>Warning</a:t>
            </a:r>
          </a:p>
          <a:p>
            <a:pPr>
              <a:buFont typeface="Monotype Sorts" pitchFamily="2" charset="2"/>
              <a:buNone/>
            </a:pPr>
            <a:endParaRPr lang="en-US" sz="3200" dirty="0">
              <a:solidFill>
                <a:schemeClr val="accent2"/>
              </a:solidFill>
            </a:endParaRPr>
          </a:p>
          <a:p>
            <a:pPr>
              <a:buFont typeface="Monotype Sorts" pitchFamily="2" charset="2"/>
              <a:buNone/>
            </a:pPr>
            <a:r>
              <a:rPr lang="en-US" sz="3200" dirty="0">
                <a:solidFill>
                  <a:srgbClr val="006600"/>
                </a:solidFill>
              </a:rPr>
              <a:t>Caution</a:t>
            </a:r>
          </a:p>
        </p:txBody>
      </p:sp>
      <p:sp>
        <p:nvSpPr>
          <p:cNvPr id="54276" name="Rectangle 4"/>
          <p:cNvSpPr>
            <a:spLocks noChangeArrowheads="1"/>
          </p:cNvSpPr>
          <p:nvPr/>
        </p:nvSpPr>
        <p:spPr bwMode="auto">
          <a:xfrm>
            <a:off x="5181600" y="2895600"/>
            <a:ext cx="838200" cy="3276600"/>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dirty="0"/>
          </a:p>
        </p:txBody>
      </p:sp>
      <p:sp>
        <p:nvSpPr>
          <p:cNvPr id="54277" name="Line 5"/>
          <p:cNvSpPr>
            <a:spLocks noChangeShapeType="1"/>
          </p:cNvSpPr>
          <p:nvPr/>
        </p:nvSpPr>
        <p:spPr bwMode="auto">
          <a:xfrm flipV="1">
            <a:off x="6400800" y="2971800"/>
            <a:ext cx="0" cy="3124200"/>
          </a:xfrm>
          <a:prstGeom prst="line">
            <a:avLst/>
          </a:prstGeom>
          <a:noFill/>
          <a:ln w="88900">
            <a:solidFill>
              <a:srgbClr val="FF33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grpSp>
        <p:nvGrpSpPr>
          <p:cNvPr id="54278" name="Group 6"/>
          <p:cNvGrpSpPr>
            <a:grpSpLocks/>
          </p:cNvGrpSpPr>
          <p:nvPr/>
        </p:nvGrpSpPr>
        <p:grpSpPr bwMode="auto">
          <a:xfrm>
            <a:off x="6477000" y="4038600"/>
            <a:ext cx="2306638" cy="2590800"/>
            <a:chOff x="3216" y="2448"/>
            <a:chExt cx="1200" cy="1348"/>
          </a:xfrm>
        </p:grpSpPr>
        <p:pic>
          <p:nvPicPr>
            <p:cNvPr id="54282"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2" y="2448"/>
              <a:ext cx="954" cy="1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83"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16" y="3552"/>
              <a:ext cx="1200" cy="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4279"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9401" y="1447801"/>
            <a:ext cx="2278063" cy="2373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80" name="Picture 10" descr="ba971066b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82000" y="3225800"/>
            <a:ext cx="2133600"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1" name="Text Box 11"/>
          <p:cNvSpPr txBox="1">
            <a:spLocks noChangeArrowheads="1"/>
          </p:cNvSpPr>
          <p:nvPr/>
        </p:nvSpPr>
        <p:spPr bwMode="auto">
          <a:xfrm>
            <a:off x="7391400" y="6400800"/>
            <a:ext cx="3048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400" dirty="0"/>
              <a:t>No endorsement intended or implied</a:t>
            </a:r>
          </a:p>
        </p:txBody>
      </p:sp>
    </p:spTree>
    <p:custDataLst>
      <p:tags r:id="rId1"/>
    </p:custData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PQuestion"/>
          <p:cNvSpPr>
            <a:spLocks noGrp="1" noChangeArrowheads="1"/>
          </p:cNvSpPr>
          <p:nvPr>
            <p:ph type="title"/>
          </p:nvPr>
        </p:nvSpPr>
        <p:spPr>
          <a:xfrm>
            <a:off x="2514600" y="304800"/>
            <a:ext cx="7772400" cy="1143000"/>
          </a:xfrm>
        </p:spPr>
        <p:txBody>
          <a:bodyPr/>
          <a:lstStyle/>
          <a:p>
            <a:r>
              <a:rPr lang="en-US" sz="3200" dirty="0"/>
              <a:t>Please choose the two pesticide formulation types with the lowest exposure potential</a:t>
            </a:r>
          </a:p>
        </p:txBody>
      </p:sp>
      <p:graphicFrame>
        <p:nvGraphicFramePr>
          <p:cNvPr id="523268" name="TPChart"/>
          <p:cNvGraphicFramePr>
            <a:graphicFrameLocks noChangeAspect="1"/>
          </p:cNvGraphicFramePr>
          <p:nvPr>
            <p:custDataLst>
              <p:tags r:id="rId3"/>
            </p:custDataLst>
            <p:extLst>
              <p:ext uri="{D42A27DB-BD31-4B8C-83A1-F6EECF244321}">
                <p14:modId xmlns:p14="http://schemas.microsoft.com/office/powerpoint/2010/main" val="2414402441"/>
              </p:ext>
            </p:extLst>
          </p:nvPr>
        </p:nvGraphicFramePr>
        <p:xfrm>
          <a:off x="5454650" y="4095750"/>
          <a:ext cx="2879725" cy="3238500"/>
        </p:xfrm>
        <a:graphic>
          <a:graphicData uri="http://schemas.openxmlformats.org/presentationml/2006/ole">
            <mc:AlternateContent xmlns:mc="http://schemas.openxmlformats.org/markup-compatibility/2006">
              <mc:Choice xmlns:v="urn:schemas-microsoft-com:vml" Requires="v">
                <p:oleObj spid="_x0000_s5125" name="Chart" r:id="rId7" imgW="5715000" imgH="6429642" progId="MSGraph.Chart.8">
                  <p:embed followColorScheme="full"/>
                </p:oleObj>
              </mc:Choice>
              <mc:Fallback>
                <p:oleObj name="Chart" r:id="rId7" imgW="5715000" imgH="6429642" progId="MSGraph.Chart.8">
                  <p:embed followColorScheme="full"/>
                  <p:pic>
                    <p:nvPicPr>
                      <p:cNvPr id="523268" name="TPChart"/>
                      <p:cNvPicPr>
                        <a:picLocks noChangeAspect="1" noChangeArrowheads="1"/>
                      </p:cNvPicPr>
                      <p:nvPr/>
                    </p:nvPicPr>
                    <p:blipFill>
                      <a:blip r:embed="rId8"/>
                      <a:srcRect/>
                      <a:stretch>
                        <a:fillRect/>
                      </a:stretch>
                    </p:blipFill>
                    <p:spPr bwMode="auto">
                      <a:xfrm>
                        <a:off x="5454650" y="4095750"/>
                        <a:ext cx="2879725" cy="3238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5301" name="TextBox 1"/>
          <p:cNvSpPr txBox="1">
            <a:spLocks noChangeArrowheads="1"/>
          </p:cNvSpPr>
          <p:nvPr/>
        </p:nvSpPr>
        <p:spPr bwMode="auto">
          <a:xfrm>
            <a:off x="2590800" y="1524000"/>
            <a:ext cx="3124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b="1" dirty="0"/>
              <a:t>Formulation Type</a:t>
            </a:r>
          </a:p>
        </p:txBody>
      </p:sp>
      <p:sp>
        <p:nvSpPr>
          <p:cNvPr id="55302" name="TextBox 2"/>
          <p:cNvSpPr txBox="1">
            <a:spLocks noChangeArrowheads="1"/>
          </p:cNvSpPr>
          <p:nvPr/>
        </p:nvSpPr>
        <p:spPr bwMode="auto">
          <a:xfrm>
            <a:off x="6477000" y="1524001"/>
            <a:ext cx="3733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b="1" dirty="0"/>
              <a:t>Percent Active Ingredient</a:t>
            </a:r>
          </a:p>
        </p:txBody>
      </p:sp>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12366" y="5105401"/>
            <a:ext cx="2721634" cy="1580089"/>
          </a:xfrm>
          <a:prstGeom prst="rect">
            <a:avLst/>
          </a:prstGeom>
          <a:ln w="28575">
            <a:solidFill>
              <a:schemeClr val="tx1"/>
            </a:solidFill>
          </a:ln>
        </p:spPr>
      </p:pic>
      <p:sp>
        <p:nvSpPr>
          <p:cNvPr id="55300" name="TPAnswers"/>
          <p:cNvSpPr>
            <a:spLocks noGrp="1" noChangeArrowheads="1"/>
          </p:cNvSpPr>
          <p:nvPr>
            <p:ph type="body" idx="1"/>
            <p:custDataLst>
              <p:tags r:id="rId4"/>
            </p:custDataLst>
          </p:nvPr>
        </p:nvSpPr>
        <p:spPr>
          <a:xfrm>
            <a:off x="2514600" y="2057400"/>
            <a:ext cx="7924800" cy="2667000"/>
          </a:xfrm>
        </p:spPr>
        <p:txBody>
          <a:bodyPr>
            <a:noAutofit/>
          </a:bodyPr>
          <a:lstStyle/>
          <a:p>
            <a:pPr marL="609600" indent="-609600">
              <a:spcAft>
                <a:spcPts val="0"/>
              </a:spcAft>
              <a:buFont typeface="Monotype Sorts" pitchFamily="2" charset="2"/>
              <a:buAutoNum type="arabicPeriod"/>
            </a:pPr>
            <a:r>
              <a:rPr lang="en-US" sz="2400" dirty="0"/>
              <a:t>Granular					3 - 15%</a:t>
            </a:r>
          </a:p>
          <a:p>
            <a:pPr marL="609600" indent="-609600">
              <a:spcAft>
                <a:spcPts val="0"/>
              </a:spcAft>
              <a:buFont typeface="Monotype Sorts" pitchFamily="2" charset="2"/>
              <a:buAutoNum type="arabicPeriod"/>
            </a:pPr>
            <a:r>
              <a:rPr lang="en-US" sz="2400" dirty="0"/>
              <a:t>Ready to Use Baits, Gels or Liquids	1 - 15%</a:t>
            </a:r>
          </a:p>
          <a:p>
            <a:pPr marL="609600" indent="-609600">
              <a:spcAft>
                <a:spcPts val="0"/>
              </a:spcAft>
              <a:buFont typeface="Monotype Sorts" pitchFamily="2" charset="2"/>
              <a:buAutoNum type="arabicPeriod"/>
            </a:pPr>
            <a:r>
              <a:rPr lang="en-US" sz="2400" dirty="0"/>
              <a:t>Dust					5 - 10%</a:t>
            </a:r>
          </a:p>
          <a:p>
            <a:pPr marL="609600" indent="-609600">
              <a:spcAft>
                <a:spcPts val="0"/>
              </a:spcAft>
              <a:buFont typeface="Monotype Sorts" pitchFamily="2" charset="2"/>
              <a:buAutoNum type="arabicPeriod"/>
            </a:pPr>
            <a:r>
              <a:rPr lang="en-US" sz="2400" dirty="0"/>
              <a:t>Aerosol					1 -   5%</a:t>
            </a:r>
          </a:p>
          <a:p>
            <a:pPr marL="609600" indent="-609600">
              <a:spcAft>
                <a:spcPts val="0"/>
              </a:spcAft>
              <a:buFont typeface="Monotype Sorts" pitchFamily="2" charset="2"/>
              <a:buAutoNum type="arabicPeriod"/>
            </a:pPr>
            <a:r>
              <a:rPr lang="en-US" sz="2400" dirty="0"/>
              <a:t>Wettable Powder			50 - 85%</a:t>
            </a:r>
          </a:p>
          <a:p>
            <a:pPr marL="609600" indent="-609600">
              <a:spcAft>
                <a:spcPts val="0"/>
              </a:spcAft>
              <a:buFont typeface="Monotype Sorts" pitchFamily="2" charset="2"/>
              <a:buAutoNum type="arabicPeriod"/>
            </a:pPr>
            <a:r>
              <a:rPr lang="en-US" sz="2400" dirty="0"/>
              <a:t>Liquid Concentrate			40 - 90%</a:t>
            </a: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32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52326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r>
              <a:rPr lang="en-US" sz="4000" dirty="0"/>
              <a:t>Reduce exposure by using targeted materials</a:t>
            </a:r>
          </a:p>
        </p:txBody>
      </p:sp>
      <p:sp>
        <p:nvSpPr>
          <p:cNvPr id="56323" name="Rectangle 3"/>
          <p:cNvSpPr>
            <a:spLocks noGrp="1" noChangeArrowheads="1"/>
          </p:cNvSpPr>
          <p:nvPr>
            <p:ph type="body" idx="1"/>
          </p:nvPr>
        </p:nvSpPr>
        <p:spPr>
          <a:xfrm>
            <a:off x="2697164" y="1981200"/>
            <a:ext cx="3627437" cy="4114800"/>
          </a:xfrm>
          <a:solidFill>
            <a:srgbClr val="C0C0C0"/>
          </a:solidFill>
        </p:spPr>
        <p:txBody>
          <a:bodyPr/>
          <a:lstStyle/>
          <a:p>
            <a:r>
              <a:rPr lang="en-US" sz="2800" dirty="0">
                <a:solidFill>
                  <a:srgbClr val="006600"/>
                </a:solidFill>
              </a:rPr>
              <a:t>Enclosed baits &amp; gels</a:t>
            </a:r>
            <a:br>
              <a:rPr lang="en-US" sz="2800" dirty="0"/>
            </a:br>
            <a:br>
              <a:rPr lang="en-US" sz="2800" dirty="0"/>
            </a:br>
            <a:endParaRPr lang="en-US" sz="2800" dirty="0"/>
          </a:p>
          <a:p>
            <a:r>
              <a:rPr lang="en-US" sz="2800" dirty="0">
                <a:solidFill>
                  <a:srgbClr val="FFFF00"/>
                </a:solidFill>
              </a:rPr>
              <a:t>Spot treatments</a:t>
            </a:r>
            <a:br>
              <a:rPr lang="en-US" sz="2800" dirty="0"/>
            </a:br>
            <a:br>
              <a:rPr lang="en-US" sz="2800" dirty="0"/>
            </a:br>
            <a:endParaRPr lang="en-US" sz="2800" dirty="0"/>
          </a:p>
          <a:p>
            <a:r>
              <a:rPr lang="en-US" sz="2800" dirty="0">
                <a:solidFill>
                  <a:srgbClr val="FF3300"/>
                </a:solidFill>
              </a:rPr>
              <a:t>Broadcast treatments</a:t>
            </a:r>
          </a:p>
          <a:p>
            <a:endParaRPr lang="en-US" sz="2800" dirty="0"/>
          </a:p>
        </p:txBody>
      </p:sp>
      <p:sp>
        <p:nvSpPr>
          <p:cNvPr id="56324" name="Text Box 4"/>
          <p:cNvSpPr txBox="1">
            <a:spLocks noChangeArrowheads="1"/>
          </p:cNvSpPr>
          <p:nvPr/>
        </p:nvSpPr>
        <p:spPr bwMode="auto">
          <a:xfrm>
            <a:off x="6172200" y="1876425"/>
            <a:ext cx="3505200" cy="4462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sz="4400" dirty="0">
                <a:latin typeface="Arial" charset="0"/>
                <a:cs typeface="Arial" charset="0"/>
              </a:rPr>
              <a:t>Best</a:t>
            </a:r>
          </a:p>
          <a:p>
            <a:pPr algn="ctr">
              <a:spcBef>
                <a:spcPct val="50000"/>
              </a:spcBef>
            </a:pPr>
            <a:endParaRPr lang="en-US" sz="4400" dirty="0">
              <a:latin typeface="Arial" charset="0"/>
              <a:cs typeface="Arial" charset="0"/>
            </a:endParaRPr>
          </a:p>
          <a:p>
            <a:pPr algn="ctr">
              <a:spcBef>
                <a:spcPct val="50000"/>
              </a:spcBef>
            </a:pPr>
            <a:endParaRPr lang="en-US" dirty="0"/>
          </a:p>
          <a:p>
            <a:pPr algn="ctr">
              <a:spcBef>
                <a:spcPct val="50000"/>
              </a:spcBef>
            </a:pPr>
            <a:endParaRPr lang="en-US" dirty="0"/>
          </a:p>
          <a:p>
            <a:pPr algn="ctr">
              <a:spcBef>
                <a:spcPct val="50000"/>
              </a:spcBef>
            </a:pPr>
            <a:endParaRPr lang="en-US" dirty="0"/>
          </a:p>
          <a:p>
            <a:pPr algn="ctr">
              <a:spcBef>
                <a:spcPct val="50000"/>
              </a:spcBef>
            </a:pPr>
            <a:r>
              <a:rPr lang="en-US" sz="4400" dirty="0">
                <a:latin typeface="Arial" charset="0"/>
                <a:cs typeface="Arial" charset="0"/>
              </a:rPr>
              <a:t>Worst</a:t>
            </a:r>
          </a:p>
        </p:txBody>
      </p:sp>
      <p:sp>
        <p:nvSpPr>
          <p:cNvPr id="56325" name="Line 5"/>
          <p:cNvSpPr>
            <a:spLocks noChangeShapeType="1"/>
          </p:cNvSpPr>
          <p:nvPr/>
        </p:nvSpPr>
        <p:spPr bwMode="auto">
          <a:xfrm>
            <a:off x="7924800" y="2819400"/>
            <a:ext cx="0" cy="2895600"/>
          </a:xfrm>
          <a:prstGeom prst="line">
            <a:avLst/>
          </a:prstGeom>
          <a:noFill/>
          <a:ln w="127000">
            <a:solidFill>
              <a:srgbClr val="FF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Tree>
    <p:custDataLst>
      <p:tags r:id="rId1"/>
    </p:custData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PQuestion"/>
          <p:cNvSpPr>
            <a:spLocks noGrp="1" noChangeArrowheads="1"/>
          </p:cNvSpPr>
          <p:nvPr>
            <p:ph type="title"/>
          </p:nvPr>
        </p:nvSpPr>
        <p:spPr>
          <a:xfrm>
            <a:off x="2057400" y="274638"/>
            <a:ext cx="8382000" cy="639762"/>
          </a:xfrm>
        </p:spPr>
        <p:txBody>
          <a:bodyPr/>
          <a:lstStyle/>
          <a:p>
            <a:r>
              <a:rPr lang="en-US" sz="3200" dirty="0"/>
              <a:t>Which product do you think is the better choice?</a:t>
            </a:r>
          </a:p>
        </p:txBody>
      </p:sp>
      <p:graphicFrame>
        <p:nvGraphicFramePr>
          <p:cNvPr id="465924" name="TPChart"/>
          <p:cNvGraphicFramePr>
            <a:graphicFrameLocks noChangeAspect="1"/>
          </p:cNvGraphicFramePr>
          <p:nvPr>
            <p:custDataLst>
              <p:tags r:id="rId3"/>
            </p:custDataLst>
            <p:extLst>
              <p:ext uri="{D42A27DB-BD31-4B8C-83A1-F6EECF244321}">
                <p14:modId xmlns:p14="http://schemas.microsoft.com/office/powerpoint/2010/main" val="4114246469"/>
              </p:ext>
            </p:extLst>
          </p:nvPr>
        </p:nvGraphicFramePr>
        <p:xfrm>
          <a:off x="7391400" y="3179763"/>
          <a:ext cx="3570288" cy="4016375"/>
        </p:xfrm>
        <a:graphic>
          <a:graphicData uri="http://schemas.openxmlformats.org/presentationml/2006/ole">
            <mc:AlternateContent xmlns:mc="http://schemas.openxmlformats.org/markup-compatibility/2006">
              <mc:Choice xmlns:v="urn:schemas-microsoft-com:vml" Requires="v">
                <p:oleObj spid="_x0000_s6149" name="Chart" r:id="rId7" imgW="5715000" imgH="6429642" progId="MSGraph.Chart.8">
                  <p:embed followColorScheme="full"/>
                </p:oleObj>
              </mc:Choice>
              <mc:Fallback>
                <p:oleObj name="Chart" r:id="rId7" imgW="5715000" imgH="6429642" progId="MSGraph.Chart.8">
                  <p:embed followColorScheme="full"/>
                  <p:pic>
                    <p:nvPicPr>
                      <p:cNvPr id="465924" name="TPChart"/>
                      <p:cNvPicPr>
                        <a:picLocks noChangeAspect="1" noChangeArrowheads="1"/>
                      </p:cNvPicPr>
                      <p:nvPr/>
                    </p:nvPicPr>
                    <p:blipFill>
                      <a:blip r:embed="rId8"/>
                      <a:srcRect/>
                      <a:stretch>
                        <a:fillRect/>
                      </a:stretch>
                    </p:blipFill>
                    <p:spPr bwMode="auto">
                      <a:xfrm>
                        <a:off x="7391400" y="3179763"/>
                        <a:ext cx="3570288" cy="4016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7348" name="TPAnswers"/>
          <p:cNvSpPr>
            <a:spLocks noGrp="1" noChangeArrowheads="1"/>
          </p:cNvSpPr>
          <p:nvPr>
            <p:ph type="body" idx="1"/>
            <p:custDataLst>
              <p:tags r:id="rId4"/>
            </p:custDataLst>
          </p:nvPr>
        </p:nvSpPr>
        <p:spPr>
          <a:xfrm>
            <a:off x="1981200" y="1219200"/>
            <a:ext cx="1371600" cy="5334000"/>
          </a:xfrm>
        </p:spPr>
        <p:txBody>
          <a:bodyPr/>
          <a:lstStyle/>
          <a:p>
            <a:pPr marL="609600" indent="-609600">
              <a:buFont typeface="Monotype Sorts" pitchFamily="2" charset="2"/>
              <a:buAutoNum type="arabicPeriod"/>
            </a:pPr>
            <a:r>
              <a:rPr lang="en-US" dirty="0"/>
              <a:t>A</a:t>
            </a:r>
            <a:br>
              <a:rPr lang="en-US" dirty="0"/>
            </a:br>
            <a:br>
              <a:rPr lang="en-US" dirty="0"/>
            </a:br>
            <a:endParaRPr lang="en-US" dirty="0"/>
          </a:p>
          <a:p>
            <a:pPr marL="609600" indent="-609600">
              <a:buFont typeface="Monotype Sorts" pitchFamily="2" charset="2"/>
              <a:buAutoNum type="arabicPeriod"/>
            </a:pPr>
            <a:r>
              <a:rPr lang="en-US" dirty="0"/>
              <a:t>B</a:t>
            </a:r>
            <a:br>
              <a:rPr lang="en-US" dirty="0"/>
            </a:br>
            <a:br>
              <a:rPr lang="en-US" dirty="0"/>
            </a:br>
            <a:endParaRPr lang="en-US" dirty="0"/>
          </a:p>
          <a:p>
            <a:pPr marL="609600" indent="-609600">
              <a:buFont typeface="Monotype Sorts" pitchFamily="2" charset="2"/>
              <a:buAutoNum type="arabicPeriod"/>
            </a:pPr>
            <a:r>
              <a:rPr lang="en-US" dirty="0"/>
              <a:t>C</a:t>
            </a:r>
            <a:br>
              <a:rPr lang="en-US" dirty="0"/>
            </a:br>
            <a:br>
              <a:rPr lang="en-US" dirty="0"/>
            </a:br>
            <a:endParaRPr lang="en-US" dirty="0"/>
          </a:p>
          <a:p>
            <a:pPr marL="609600" indent="-609600">
              <a:buFont typeface="Monotype Sorts" pitchFamily="2" charset="2"/>
              <a:buAutoNum type="arabicPeriod"/>
            </a:pPr>
            <a:r>
              <a:rPr lang="en-US" dirty="0"/>
              <a:t>D</a:t>
            </a:r>
          </a:p>
        </p:txBody>
      </p:sp>
      <p:pic>
        <p:nvPicPr>
          <p:cNvPr id="57349"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19600" y="2362200"/>
            <a:ext cx="661988"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7350" name="Line 7"/>
          <p:cNvSpPr>
            <a:spLocks noChangeShapeType="1"/>
          </p:cNvSpPr>
          <p:nvPr/>
        </p:nvSpPr>
        <p:spPr bwMode="auto">
          <a:xfrm>
            <a:off x="3124200" y="3048000"/>
            <a:ext cx="1143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pic>
        <p:nvPicPr>
          <p:cNvPr id="57351"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76600" y="990600"/>
            <a:ext cx="1676400" cy="132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352" name="Picture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81401" y="3810000"/>
            <a:ext cx="512763"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7353" name="Line 11"/>
          <p:cNvSpPr>
            <a:spLocks noChangeShapeType="1"/>
          </p:cNvSpPr>
          <p:nvPr/>
        </p:nvSpPr>
        <p:spPr bwMode="auto">
          <a:xfrm>
            <a:off x="3048000" y="6248400"/>
            <a:ext cx="1828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57354" name="Text Box 12"/>
          <p:cNvSpPr txBox="1">
            <a:spLocks noChangeArrowheads="1"/>
          </p:cNvSpPr>
          <p:nvPr/>
        </p:nvSpPr>
        <p:spPr bwMode="auto">
          <a:xfrm>
            <a:off x="7391400" y="2362200"/>
            <a:ext cx="3048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400" dirty="0"/>
              <a:t>No endorsement intended or implied</a:t>
            </a:r>
          </a:p>
        </p:txBody>
      </p:sp>
      <p:pic>
        <p:nvPicPr>
          <p:cNvPr id="57355" name="Picture 13" descr="GL80701"/>
          <p:cNvPicPr>
            <a:picLocks noChangeAspect="1" noChangeArrowheads="1"/>
          </p:cNvPicPr>
          <p:nvPr/>
        </p:nvPicPr>
        <p:blipFill>
          <a:blip r:embed="rId12">
            <a:extLst>
              <a:ext uri="{28A0092B-C50C-407E-A947-70E740481C1C}">
                <a14:useLocalDpi xmlns:a14="http://schemas.microsoft.com/office/drawing/2010/main" val="0"/>
              </a:ext>
            </a:extLst>
          </a:blip>
          <a:srcRect l="19200" r="20000"/>
          <a:stretch>
            <a:fillRect/>
          </a:stretch>
        </p:blipFill>
        <p:spPr bwMode="auto">
          <a:xfrm>
            <a:off x="5181601" y="4572000"/>
            <a:ext cx="1389063"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2"/>
    </p:custDataLst>
    <p:extLst>
      <p:ext uri="{BB962C8B-B14F-4D97-AF65-F5344CB8AC3E}">
        <p14:creationId xmlns:p14="http://schemas.microsoft.com/office/powerpoint/2010/main" val="4725222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repeatDur="0" restart="never" fill="hold" grpId="0" nodeType="clickEffect">
                                  <p:stCondLst>
                                    <p:cond delay="0"/>
                                  </p:stCondLst>
                                  <p:childTnLst>
                                    <p:set>
                                      <p:cBhvr>
                                        <p:cTn id="6" dur="1" fill="hold">
                                          <p:stCondLst>
                                            <p:cond delay="0"/>
                                          </p:stCondLst>
                                        </p:cTn>
                                        <p:tgtEl>
                                          <p:spTgt spid="4659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659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IMG_8328"/>
          <p:cNvPicPr>
            <a:picLocks noChangeAspect="1" noChangeArrowheads="1"/>
          </p:cNvPicPr>
          <p:nvPr/>
        </p:nvPicPr>
        <p:blipFill>
          <a:blip r:embed="rId7">
            <a:lum bright="40000" contrast="-40000"/>
            <a:extLst>
              <a:ext uri="{28A0092B-C50C-407E-A947-70E740481C1C}">
                <a14:useLocalDpi xmlns:a14="http://schemas.microsoft.com/office/drawing/2010/main" val="0"/>
              </a:ext>
            </a:extLst>
          </a:blip>
          <a:srcRect/>
          <a:stretch>
            <a:fillRect/>
          </a:stretch>
        </p:blipFill>
        <p:spPr bwMode="auto">
          <a:xfrm>
            <a:off x="1" y="1"/>
            <a:ext cx="121158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PQuestion"/>
          <p:cNvSpPr>
            <a:spLocks noGrp="1" noChangeArrowheads="1"/>
          </p:cNvSpPr>
          <p:nvPr>
            <p:ph type="title"/>
          </p:nvPr>
        </p:nvSpPr>
        <p:spPr>
          <a:xfrm>
            <a:off x="2057400" y="457200"/>
            <a:ext cx="7772400" cy="1143000"/>
          </a:xfrm>
        </p:spPr>
        <p:txBody>
          <a:bodyPr/>
          <a:lstStyle/>
          <a:p>
            <a:r>
              <a:rPr lang="en-US" sz="4000" b="1" dirty="0"/>
              <a:t>Have you ever heard of the Board of Pesticides Control (BPC)?</a:t>
            </a:r>
          </a:p>
        </p:txBody>
      </p:sp>
      <p:graphicFrame>
        <p:nvGraphicFramePr>
          <p:cNvPr id="464900" name="TPChart"/>
          <p:cNvGraphicFramePr>
            <a:graphicFrameLocks noChangeAspect="1"/>
          </p:cNvGraphicFramePr>
          <p:nvPr>
            <p:custDataLst>
              <p:tags r:id="rId3"/>
            </p:custDataLst>
            <p:extLst>
              <p:ext uri="{D42A27DB-BD31-4B8C-83A1-F6EECF244321}">
                <p14:modId xmlns:p14="http://schemas.microsoft.com/office/powerpoint/2010/main" val="515839535"/>
              </p:ext>
            </p:extLst>
          </p:nvPr>
        </p:nvGraphicFramePr>
        <p:xfrm>
          <a:off x="5461000" y="1008064"/>
          <a:ext cx="5715000" cy="6429375"/>
        </p:xfrm>
        <a:graphic>
          <a:graphicData uri="http://schemas.openxmlformats.org/presentationml/2006/ole">
            <mc:AlternateContent xmlns:mc="http://schemas.openxmlformats.org/markup-compatibility/2006">
              <mc:Choice xmlns:v="urn:schemas-microsoft-com:vml" Requires="v">
                <p:oleObj spid="_x0000_s2053" name="Chart" r:id="rId8" imgW="5715000" imgH="6429642" progId="MSGraph.Chart.8">
                  <p:embed followColorScheme="full"/>
                </p:oleObj>
              </mc:Choice>
              <mc:Fallback>
                <p:oleObj name="Chart" r:id="rId8" imgW="5715000" imgH="6429642" progId="MSGraph.Chart.8">
                  <p:embed followColorScheme="full"/>
                  <p:pic>
                    <p:nvPicPr>
                      <p:cNvPr id="464900" name="TPChart"/>
                      <p:cNvPicPr>
                        <a:picLocks noChangeAspect="1" noChangeArrowheads="1"/>
                      </p:cNvPicPr>
                      <p:nvPr/>
                    </p:nvPicPr>
                    <p:blipFill>
                      <a:blip r:embed="rId9"/>
                      <a:srcRect/>
                      <a:stretch>
                        <a:fillRect/>
                      </a:stretch>
                    </p:blipFill>
                    <p:spPr bwMode="auto">
                      <a:xfrm>
                        <a:off x="5461000" y="1008064"/>
                        <a:ext cx="5715000" cy="6429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6629" name="TPAnswers"/>
          <p:cNvSpPr>
            <a:spLocks noGrp="1" noChangeArrowheads="1"/>
          </p:cNvSpPr>
          <p:nvPr>
            <p:ph type="body" idx="1"/>
            <p:custDataLst>
              <p:tags r:id="rId4"/>
            </p:custDataLst>
          </p:nvPr>
        </p:nvSpPr>
        <p:spPr>
          <a:xfrm>
            <a:off x="1981200" y="1981200"/>
            <a:ext cx="4114800" cy="1828800"/>
          </a:xfrm>
        </p:spPr>
        <p:txBody>
          <a:bodyPr/>
          <a:lstStyle/>
          <a:p>
            <a:pPr marL="609600" indent="-609600">
              <a:buFont typeface="Monotype Sorts" pitchFamily="2" charset="2"/>
              <a:buAutoNum type="arabicPeriod"/>
            </a:pPr>
            <a:r>
              <a:rPr lang="en-US" b="1" dirty="0"/>
              <a:t>Yes</a:t>
            </a:r>
          </a:p>
          <a:p>
            <a:pPr marL="609600" indent="-609600">
              <a:buFont typeface="Monotype Sorts" pitchFamily="2" charset="2"/>
              <a:buAutoNum type="arabicPeriod"/>
            </a:pPr>
            <a:r>
              <a:rPr lang="en-US" b="1" dirty="0"/>
              <a:t>No</a:t>
            </a:r>
          </a:p>
        </p:txBody>
      </p:sp>
      <p:pic>
        <p:nvPicPr>
          <p:cNvPr id="26630" name="Picture 6" descr="New_Logo"/>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81201" y="3657600"/>
            <a:ext cx="2790825" cy="282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repeatDur="0" restart="never" fill="hold" grpId="0" nodeType="clickEffect">
                                  <p:stCondLst>
                                    <p:cond delay="0"/>
                                  </p:stCondLst>
                                  <p:childTnLst>
                                    <p:set>
                                      <p:cBhvr>
                                        <p:cTn id="6" dur="1" fill="hold">
                                          <p:stCondLst>
                                            <p:cond delay="0"/>
                                          </p:stCondLst>
                                        </p:cTn>
                                        <p:tgtEl>
                                          <p:spTgt spid="4649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6490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2540757" y="29571"/>
            <a:ext cx="7772400" cy="692151"/>
          </a:xfrm>
        </p:spPr>
        <p:txBody>
          <a:bodyPr/>
          <a:lstStyle/>
          <a:p>
            <a:r>
              <a:rPr lang="en-US" dirty="0"/>
              <a:t>How is risk reduced?- PPE</a:t>
            </a:r>
          </a:p>
        </p:txBody>
      </p:sp>
      <p:pic>
        <p:nvPicPr>
          <p:cNvPr id="58371" name="Picture 10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709153"/>
            <a:ext cx="4009662" cy="2719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5586" name="Picture 2" descr="Image result for pictures of ppe being used with pesticides">
            <a:extLst>
              <a:ext uri="{FF2B5EF4-FFF2-40B4-BE49-F238E27FC236}">
                <a16:creationId xmlns:a16="http://schemas.microsoft.com/office/drawing/2014/main" id="{CC4D89AF-5EE9-49CA-9DC9-E543AE60CA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0" y="733291"/>
            <a:ext cx="3459392" cy="5682836"/>
          </a:xfrm>
          <a:prstGeom prst="rect">
            <a:avLst/>
          </a:prstGeom>
          <a:noFill/>
          <a:extLst>
            <a:ext uri="{909E8E84-426E-40DD-AFC4-6F175D3DCCD1}">
              <a14:hiddenFill xmlns:a14="http://schemas.microsoft.com/office/drawing/2010/main">
                <a:solidFill>
                  <a:srgbClr val="FFFFFF"/>
                </a:solidFill>
              </a14:hiddenFill>
            </a:ext>
          </a:extLst>
        </p:spPr>
      </p:pic>
      <p:pic>
        <p:nvPicPr>
          <p:cNvPr id="195588" name="Picture 4" descr="Image result for pictures of ppe being used with pesticides">
            <a:extLst>
              <a:ext uri="{FF2B5EF4-FFF2-40B4-BE49-F238E27FC236}">
                <a16:creationId xmlns:a16="http://schemas.microsoft.com/office/drawing/2014/main" id="{DECAFC38-F0C7-4A53-B491-B7DAFFBCAC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8636" y="3594330"/>
            <a:ext cx="4033909" cy="255451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1F89CC6-3818-44C9-954B-3E60096FA769}"/>
              </a:ext>
            </a:extLst>
          </p:cNvPr>
          <p:cNvPicPr>
            <a:picLocks noChangeAspect="1"/>
          </p:cNvPicPr>
          <p:nvPr/>
        </p:nvPicPr>
        <p:blipFill>
          <a:blip r:embed="rId7"/>
          <a:stretch>
            <a:fillRect/>
          </a:stretch>
        </p:blipFill>
        <p:spPr>
          <a:xfrm>
            <a:off x="8875993" y="183126"/>
            <a:ext cx="3164716" cy="3771900"/>
          </a:xfrm>
          <a:prstGeom prst="rect">
            <a:avLst/>
          </a:prstGeom>
        </p:spPr>
      </p:pic>
      <p:pic>
        <p:nvPicPr>
          <p:cNvPr id="4" name="Picture 3">
            <a:extLst>
              <a:ext uri="{FF2B5EF4-FFF2-40B4-BE49-F238E27FC236}">
                <a16:creationId xmlns:a16="http://schemas.microsoft.com/office/drawing/2014/main" id="{310142FE-0B98-4A04-9EB4-F0D37D6185AD}"/>
              </a:ext>
            </a:extLst>
          </p:cNvPr>
          <p:cNvPicPr>
            <a:picLocks noChangeAspect="1"/>
          </p:cNvPicPr>
          <p:nvPr/>
        </p:nvPicPr>
        <p:blipFill>
          <a:blip r:embed="rId8"/>
          <a:stretch>
            <a:fillRect/>
          </a:stretch>
        </p:blipFill>
        <p:spPr>
          <a:xfrm>
            <a:off x="9522046" y="4052157"/>
            <a:ext cx="1582222" cy="2776272"/>
          </a:xfrm>
          <a:prstGeom prst="rect">
            <a:avLst/>
          </a:prstGeom>
        </p:spPr>
      </p:pic>
    </p:spTree>
    <p:custDataLst>
      <p:tags r:id="rId1"/>
    </p:custData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524000" y="198834"/>
            <a:ext cx="8077200" cy="1143000"/>
          </a:xfrm>
        </p:spPr>
        <p:txBody>
          <a:bodyPr>
            <a:normAutofit fontScale="90000"/>
          </a:bodyPr>
          <a:lstStyle/>
          <a:p>
            <a:pPr>
              <a:defRPr/>
            </a:pPr>
            <a:r>
              <a:rPr lang="en-US" sz="5400" dirty="0"/>
              <a:t>What are some “environmental” risks?</a:t>
            </a:r>
          </a:p>
        </p:txBody>
      </p:sp>
      <p:sp>
        <p:nvSpPr>
          <p:cNvPr id="59395" name="Rectangle 3"/>
          <p:cNvSpPr>
            <a:spLocks noGrp="1" noChangeArrowheads="1"/>
          </p:cNvSpPr>
          <p:nvPr>
            <p:ph type="body" idx="1"/>
          </p:nvPr>
        </p:nvSpPr>
        <p:spPr>
          <a:xfrm>
            <a:off x="2667000" y="2209800"/>
            <a:ext cx="4800600" cy="4114800"/>
          </a:xfrm>
        </p:spPr>
        <p:txBody>
          <a:bodyPr/>
          <a:lstStyle/>
          <a:p>
            <a:pPr>
              <a:lnSpc>
                <a:spcPct val="90000"/>
              </a:lnSpc>
            </a:pPr>
            <a:r>
              <a:rPr lang="en-US" sz="3600" dirty="0"/>
              <a:t>Wildlife effects</a:t>
            </a:r>
            <a:br>
              <a:rPr lang="en-US" sz="3600" dirty="0"/>
            </a:br>
            <a:br>
              <a:rPr lang="en-US" sz="3600" dirty="0"/>
            </a:br>
            <a:br>
              <a:rPr lang="en-US" sz="3600" dirty="0"/>
            </a:br>
            <a:br>
              <a:rPr lang="en-US" sz="3600" dirty="0"/>
            </a:br>
            <a:r>
              <a:rPr lang="en-US" sz="3600" dirty="0"/>
              <a:t> </a:t>
            </a:r>
          </a:p>
          <a:p>
            <a:pPr>
              <a:lnSpc>
                <a:spcPct val="90000"/>
              </a:lnSpc>
            </a:pPr>
            <a:r>
              <a:rPr lang="en-US" sz="3600" dirty="0"/>
              <a:t>Residues on food</a:t>
            </a:r>
          </a:p>
        </p:txBody>
      </p:sp>
      <p:pic>
        <p:nvPicPr>
          <p:cNvPr id="59396" name="Picture 5" descr="fish%20ki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2977" y="1477616"/>
            <a:ext cx="2847325" cy="2179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l="4657" r="3624"/>
          <a:stretch>
            <a:fillRect/>
          </a:stretch>
        </p:blipFill>
        <p:spPr bwMode="auto">
          <a:xfrm>
            <a:off x="7177939" y="3925887"/>
            <a:ext cx="2057400" cy="2398713"/>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3048000" y="99789"/>
            <a:ext cx="6477000" cy="838200"/>
          </a:xfrm>
        </p:spPr>
        <p:txBody>
          <a:bodyPr/>
          <a:lstStyle/>
          <a:p>
            <a:pPr algn="ctr" eaLnBrk="1" hangingPunct="1"/>
            <a:r>
              <a:rPr lang="en-US" sz="3600" dirty="0">
                <a:solidFill>
                  <a:srgbClr val="006600"/>
                </a:solidFill>
              </a:rPr>
              <a:t>Remember “Silent Spring”</a:t>
            </a:r>
          </a:p>
        </p:txBody>
      </p:sp>
      <p:pic>
        <p:nvPicPr>
          <p:cNvPr id="28675" name="Picture 3" descr="bird_wor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7056" y="2867473"/>
            <a:ext cx="3565235" cy="2951056"/>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8676" name="Picture 4" descr="silentspr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952286"/>
            <a:ext cx="1028700" cy="1573911"/>
          </a:xfrm>
          <a:prstGeom prst="rect">
            <a:avLst/>
          </a:prstGeom>
          <a:noFill/>
          <a:ln w="19050">
            <a:solidFill>
              <a:srgbClr val="006600"/>
            </a:solidFill>
            <a:miter lim="800000"/>
            <a:headEnd/>
            <a:tailEnd/>
          </a:ln>
          <a:extLst>
            <a:ext uri="{909E8E84-426E-40DD-AFC4-6F175D3DCCD1}">
              <a14:hiddenFill xmlns:a14="http://schemas.microsoft.com/office/drawing/2010/main">
                <a:solidFill>
                  <a:srgbClr val="FFFFFF"/>
                </a:solidFill>
              </a14:hiddenFill>
            </a:ext>
          </a:extLst>
        </p:spPr>
      </p:pic>
      <p:sp>
        <p:nvSpPr>
          <p:cNvPr id="28677" name="Text Box 5"/>
          <p:cNvSpPr txBox="1">
            <a:spLocks noChangeArrowheads="1"/>
          </p:cNvSpPr>
          <p:nvPr/>
        </p:nvSpPr>
        <p:spPr bwMode="auto">
          <a:xfrm>
            <a:off x="2895600" y="6248400"/>
            <a:ext cx="73914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sz="2000" dirty="0">
                <a:solidFill>
                  <a:srgbClr val="FF0000"/>
                </a:solidFill>
                <a:latin typeface="Times New Roman" pitchFamily="18" charset="0"/>
              </a:rPr>
              <a:t>*Biomagnification of chlorinated hydrocarbons like DDT or Dieldrin</a:t>
            </a:r>
          </a:p>
        </p:txBody>
      </p:sp>
      <p:pic>
        <p:nvPicPr>
          <p:cNvPr id="28678" name="Picture 7" descr="biomagnifica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1800" y="2857931"/>
            <a:ext cx="3429000" cy="2960598"/>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1E8E30E-B929-44C7-ACB7-F0A8679B315D}"/>
              </a:ext>
            </a:extLst>
          </p:cNvPr>
          <p:cNvSpPr/>
          <p:nvPr/>
        </p:nvSpPr>
        <p:spPr>
          <a:xfrm>
            <a:off x="4485578" y="859617"/>
            <a:ext cx="5105400" cy="1815882"/>
          </a:xfrm>
          <a:prstGeom prst="rect">
            <a:avLst/>
          </a:prstGeom>
        </p:spPr>
        <p:txBody>
          <a:bodyPr wrap="square">
            <a:spAutoFit/>
          </a:bodyPr>
          <a:lstStyle/>
          <a:p>
            <a:r>
              <a:rPr lang="en-US" sz="1600" dirty="0">
                <a:solidFill>
                  <a:srgbClr val="181818"/>
                </a:solidFill>
                <a:latin typeface="Merriweather"/>
              </a:rPr>
              <a:t>“</a:t>
            </a:r>
            <a:r>
              <a:rPr lang="en-US" sz="1600" b="1" dirty="0">
                <a:solidFill>
                  <a:srgbClr val="181818"/>
                </a:solidFill>
                <a:latin typeface="Bookman Old Style" panose="02050604050505020204" pitchFamily="18" charset="0"/>
              </a:rPr>
              <a:t>Those who contemplate the beauty of the earth find reserves of strength that will endure as long as life lasts. There is something infinitely healing in the repeated refrains of nature -- the assurance that dawn comes after night, and spring after winter.” </a:t>
            </a:r>
            <a:br>
              <a:rPr lang="en-US" sz="1600" b="1" dirty="0">
                <a:latin typeface="Bookman Old Style" panose="02050604050505020204" pitchFamily="18" charset="0"/>
              </a:rPr>
            </a:br>
            <a:r>
              <a:rPr lang="en-US" sz="1600" b="1" dirty="0">
                <a:solidFill>
                  <a:srgbClr val="181818"/>
                </a:solidFill>
                <a:latin typeface="Bookman Old Style" panose="02050604050505020204" pitchFamily="18" charset="0"/>
              </a:rPr>
              <a:t>― </a:t>
            </a:r>
            <a:r>
              <a:rPr lang="en-US" sz="1600" b="1" dirty="0">
                <a:solidFill>
                  <a:srgbClr val="333333"/>
                </a:solidFill>
                <a:latin typeface="Bookman Old Style" panose="02050604050505020204" pitchFamily="18" charset="0"/>
              </a:rPr>
              <a:t>Rachel Carson, </a:t>
            </a:r>
            <a:r>
              <a:rPr lang="en-US" sz="1600" b="1" dirty="0">
                <a:solidFill>
                  <a:srgbClr val="333333"/>
                </a:solidFill>
                <a:latin typeface="Bookman Old Style" panose="02050604050505020204" pitchFamily="18" charset="0"/>
                <a:hlinkClick r:id="rId6"/>
              </a:rPr>
              <a:t>Silent Spring</a:t>
            </a:r>
            <a:endParaRPr lang="en-US" sz="1600" b="1" dirty="0">
              <a:latin typeface="Bookman Old Style" panose="02050604050505020204" pitchFamily="18" charset="0"/>
            </a:endParaRPr>
          </a:p>
        </p:txBody>
      </p:sp>
    </p:spTree>
    <p:extLst>
      <p:ext uri="{BB962C8B-B14F-4D97-AF65-F5344CB8AC3E}">
        <p14:creationId xmlns:p14="http://schemas.microsoft.com/office/powerpoint/2010/main" val="10969851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1295400" y="152400"/>
            <a:ext cx="7391400" cy="1143000"/>
          </a:xfrm>
        </p:spPr>
        <p:txBody>
          <a:bodyPr/>
          <a:lstStyle/>
          <a:p>
            <a:r>
              <a:rPr lang="en-US" dirty="0"/>
              <a:t>Today’s wildlife concerns</a:t>
            </a:r>
          </a:p>
        </p:txBody>
      </p:sp>
      <p:sp>
        <p:nvSpPr>
          <p:cNvPr id="61443" name="Content Placeholder 2"/>
          <p:cNvSpPr>
            <a:spLocks noGrp="1"/>
          </p:cNvSpPr>
          <p:nvPr>
            <p:ph idx="1"/>
          </p:nvPr>
        </p:nvSpPr>
        <p:spPr>
          <a:xfrm>
            <a:off x="1981200" y="1507332"/>
            <a:ext cx="4008437" cy="4572000"/>
          </a:xfrm>
        </p:spPr>
        <p:txBody>
          <a:bodyPr/>
          <a:lstStyle/>
          <a:p>
            <a:r>
              <a:rPr lang="en-US" dirty="0"/>
              <a:t>Biomagnification is not a big issue any more</a:t>
            </a:r>
          </a:p>
          <a:p>
            <a:pPr lvl="1"/>
            <a:r>
              <a:rPr lang="en-US" dirty="0"/>
              <a:t>the old extremely persistent products were cancelled</a:t>
            </a:r>
            <a:br>
              <a:rPr lang="en-US" dirty="0"/>
            </a:br>
            <a:endParaRPr lang="en-US" dirty="0"/>
          </a:p>
          <a:p>
            <a:r>
              <a:rPr lang="en-US" dirty="0"/>
              <a:t>Pollinators are now a focus area</a:t>
            </a:r>
          </a:p>
        </p:txBody>
      </p:sp>
      <p:sp>
        <p:nvSpPr>
          <p:cNvPr id="61445" name="TextBox 3"/>
          <p:cNvSpPr txBox="1">
            <a:spLocks noChangeArrowheads="1"/>
          </p:cNvSpPr>
          <p:nvPr/>
        </p:nvSpPr>
        <p:spPr bwMode="auto">
          <a:xfrm>
            <a:off x="6858001" y="5910264"/>
            <a:ext cx="3657599"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600" dirty="0"/>
              <a:t>http://www.beeccdcap.uga.edu/index.html</a:t>
            </a:r>
          </a:p>
        </p:txBody>
      </p:sp>
      <p:pic>
        <p:nvPicPr>
          <p:cNvPr id="1914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4458" y="1676400"/>
            <a:ext cx="3793308" cy="3581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2667000" y="76200"/>
            <a:ext cx="7543800" cy="685800"/>
          </a:xfrm>
        </p:spPr>
        <p:txBody>
          <a:bodyPr/>
          <a:lstStyle/>
          <a:p>
            <a:pPr algn="ctr" eaLnBrk="1" hangingPunct="1"/>
            <a:r>
              <a:rPr lang="en-US" sz="3600" dirty="0">
                <a:solidFill>
                  <a:srgbClr val="006600"/>
                </a:solidFill>
              </a:rPr>
              <a:t>Protect Bees and Other Pollinators</a:t>
            </a:r>
          </a:p>
        </p:txBody>
      </p:sp>
      <p:sp>
        <p:nvSpPr>
          <p:cNvPr id="79875" name="Rectangle 3"/>
          <p:cNvSpPr>
            <a:spLocks noGrp="1" noChangeArrowheads="1"/>
          </p:cNvSpPr>
          <p:nvPr>
            <p:ph type="body" idx="1"/>
          </p:nvPr>
        </p:nvSpPr>
        <p:spPr>
          <a:xfrm>
            <a:off x="2438400" y="914400"/>
            <a:ext cx="8001000" cy="5638800"/>
          </a:xfrm>
        </p:spPr>
        <p:txBody>
          <a:bodyPr/>
          <a:lstStyle/>
          <a:p>
            <a:pPr eaLnBrk="1" hangingPunct="1">
              <a:spcAft>
                <a:spcPct val="20000"/>
              </a:spcAft>
            </a:pPr>
            <a:r>
              <a:rPr lang="en-US" sz="2400" dirty="0"/>
              <a:t>Do not apply pollinator toxic pesticides if the crop is blooming or about to bloom or if plants are blooming in nearby areas</a:t>
            </a:r>
          </a:p>
          <a:p>
            <a:pPr marL="0" indent="0" eaLnBrk="1" hangingPunct="1">
              <a:spcAft>
                <a:spcPct val="20000"/>
              </a:spcAft>
              <a:buNone/>
            </a:pPr>
            <a:endParaRPr lang="en-US" sz="2400" dirty="0"/>
          </a:p>
          <a:p>
            <a:pPr eaLnBrk="1" hangingPunct="1">
              <a:spcAft>
                <a:spcPct val="20000"/>
              </a:spcAft>
            </a:pPr>
            <a:r>
              <a:rPr lang="en-US" sz="2400" dirty="0"/>
              <a:t>Mow blooming weeds before treatments </a:t>
            </a:r>
          </a:p>
          <a:p>
            <a:pPr eaLnBrk="1" hangingPunct="1">
              <a:spcAft>
                <a:spcPct val="20000"/>
              </a:spcAft>
            </a:pPr>
            <a:endParaRPr lang="en-US" sz="2400" dirty="0"/>
          </a:p>
          <a:p>
            <a:pPr eaLnBrk="1" hangingPunct="1">
              <a:spcAft>
                <a:spcPct val="20000"/>
              </a:spcAft>
            </a:pPr>
            <a:r>
              <a:rPr lang="en-US" sz="2400" dirty="0"/>
              <a:t>Reduce drift</a:t>
            </a:r>
          </a:p>
          <a:p>
            <a:pPr marL="0" indent="0" eaLnBrk="1" hangingPunct="1">
              <a:spcAft>
                <a:spcPct val="20000"/>
              </a:spcAft>
              <a:buNone/>
            </a:pPr>
            <a:endParaRPr lang="en-US" sz="2400" dirty="0"/>
          </a:p>
          <a:p>
            <a:pPr eaLnBrk="1" hangingPunct="1">
              <a:spcAft>
                <a:spcPct val="20000"/>
              </a:spcAft>
            </a:pPr>
            <a:r>
              <a:rPr lang="en-US" sz="2400" dirty="0"/>
              <a:t>Apply early or late </a:t>
            </a:r>
            <a:br>
              <a:rPr lang="en-US" sz="2400" dirty="0"/>
            </a:br>
            <a:r>
              <a:rPr lang="en-US" sz="2400" dirty="0"/>
              <a:t>when most pollinators </a:t>
            </a:r>
            <a:br>
              <a:rPr lang="en-US" sz="2400" dirty="0"/>
            </a:br>
            <a:r>
              <a:rPr lang="en-US" sz="2400" dirty="0"/>
              <a:t>are not foraging</a:t>
            </a:r>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48684" y="3505200"/>
            <a:ext cx="4162117" cy="2362200"/>
          </a:xfrm>
          <a:prstGeom prst="rect">
            <a:avLst/>
          </a:prstGeom>
          <a:noFill/>
          <a:ln w="571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484" name="Picture 4" descr="Image result for pictures bees on flowers">
            <a:extLst>
              <a:ext uri="{FF2B5EF4-FFF2-40B4-BE49-F238E27FC236}">
                <a16:creationId xmlns:a16="http://schemas.microsoft.com/office/drawing/2014/main" id="{A497FB1F-026C-407E-AB9D-046EEC6BEBF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34400" y="1905000"/>
            <a:ext cx="1676400" cy="111648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2515117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9875">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9875">
                                            <p:txEl>
                                              <p:pRg st="4" end="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987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5"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2819400" y="78059"/>
            <a:ext cx="7010400" cy="762000"/>
          </a:xfrm>
        </p:spPr>
        <p:txBody>
          <a:bodyPr/>
          <a:lstStyle/>
          <a:p>
            <a:pPr algn="ctr" eaLnBrk="1" hangingPunct="1"/>
            <a:r>
              <a:rPr lang="en-US" sz="3600" dirty="0">
                <a:solidFill>
                  <a:srgbClr val="006600"/>
                </a:solidFill>
              </a:rPr>
              <a:t>Protect Bees and other Pollinators</a:t>
            </a:r>
          </a:p>
        </p:txBody>
      </p:sp>
      <p:sp>
        <p:nvSpPr>
          <p:cNvPr id="57347" name="Rectangle 3"/>
          <p:cNvSpPr>
            <a:spLocks noGrp="1" noChangeArrowheads="1"/>
          </p:cNvSpPr>
          <p:nvPr>
            <p:ph type="body" sz="half" idx="1"/>
          </p:nvPr>
        </p:nvSpPr>
        <p:spPr>
          <a:xfrm>
            <a:off x="2261322" y="1066800"/>
            <a:ext cx="4724400" cy="5791200"/>
          </a:xfrm>
        </p:spPr>
        <p:txBody>
          <a:bodyPr>
            <a:normAutofit/>
          </a:bodyPr>
          <a:lstStyle/>
          <a:p>
            <a:pPr eaLnBrk="1" hangingPunct="1">
              <a:lnSpc>
                <a:spcPct val="90000"/>
              </a:lnSpc>
              <a:spcAft>
                <a:spcPct val="30000"/>
              </a:spcAft>
            </a:pPr>
            <a:r>
              <a:rPr lang="en-US" sz="2400" dirty="0"/>
              <a:t>Select pesticides least harmful to bees</a:t>
            </a:r>
          </a:p>
          <a:p>
            <a:pPr lvl="1" eaLnBrk="1" hangingPunct="1">
              <a:lnSpc>
                <a:spcPct val="90000"/>
              </a:lnSpc>
              <a:spcAft>
                <a:spcPct val="30000"/>
              </a:spcAft>
            </a:pPr>
            <a:r>
              <a:rPr lang="en-US" sz="2400" dirty="0"/>
              <a:t>Use low hazard formulations, avoid microencapsulated formulations, dusts and powders</a:t>
            </a:r>
          </a:p>
          <a:p>
            <a:pPr lvl="1" eaLnBrk="1" hangingPunct="1">
              <a:lnSpc>
                <a:spcPct val="90000"/>
              </a:lnSpc>
              <a:spcAft>
                <a:spcPct val="30000"/>
              </a:spcAft>
            </a:pPr>
            <a:r>
              <a:rPr lang="en-US" sz="2400" dirty="0"/>
              <a:t>Be especially careful with systemic insecticides</a:t>
            </a:r>
          </a:p>
          <a:p>
            <a:pPr lvl="1" eaLnBrk="1" hangingPunct="1">
              <a:lnSpc>
                <a:spcPct val="90000"/>
              </a:lnSpc>
              <a:spcAft>
                <a:spcPct val="30000"/>
              </a:spcAft>
            </a:pPr>
            <a:r>
              <a:rPr lang="en-US" sz="2400" dirty="0"/>
              <a:t>Check the label for toxicity</a:t>
            </a:r>
          </a:p>
          <a:p>
            <a:pPr lvl="1" eaLnBrk="1" hangingPunct="1">
              <a:lnSpc>
                <a:spcPct val="90000"/>
              </a:lnSpc>
              <a:spcAft>
                <a:spcPct val="30000"/>
              </a:spcAft>
            </a:pPr>
            <a:r>
              <a:rPr lang="en-US" sz="2400" dirty="0"/>
              <a:t>Spot treat if appropriate</a:t>
            </a:r>
          </a:p>
          <a:p>
            <a:pPr eaLnBrk="1" hangingPunct="1">
              <a:lnSpc>
                <a:spcPct val="90000"/>
              </a:lnSpc>
              <a:spcAft>
                <a:spcPct val="30000"/>
              </a:spcAft>
            </a:pPr>
            <a:r>
              <a:rPr lang="en-US" sz="2400" dirty="0"/>
              <a:t>Cooperate with beekeepers!</a:t>
            </a:r>
          </a:p>
        </p:txBody>
      </p:sp>
      <p:pic>
        <p:nvPicPr>
          <p:cNvPr id="21506" name="Picture 2" descr="Image result for pictures of beekeepers">
            <a:extLst>
              <a:ext uri="{FF2B5EF4-FFF2-40B4-BE49-F238E27FC236}">
                <a16:creationId xmlns:a16="http://schemas.microsoft.com/office/drawing/2014/main" id="{9DB63B9C-41ED-4BAE-BBB7-B0EBD3A539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0746" y="3748668"/>
            <a:ext cx="3200400" cy="255270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21508" name="Picture 4" descr="Image result for pictures of bees on flowers">
            <a:extLst>
              <a:ext uri="{FF2B5EF4-FFF2-40B4-BE49-F238E27FC236}">
                <a16:creationId xmlns:a16="http://schemas.microsoft.com/office/drawing/2014/main" id="{00F513D2-9219-46A4-B58A-D4FD81DD58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4118" y="1066800"/>
            <a:ext cx="3153659" cy="236220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0688071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2438401" y="58947"/>
            <a:ext cx="4906537" cy="674347"/>
          </a:xfrm>
        </p:spPr>
        <p:txBody>
          <a:bodyPr/>
          <a:lstStyle/>
          <a:p>
            <a:pPr algn="ctr" eaLnBrk="1" hangingPunct="1"/>
            <a:r>
              <a:rPr lang="en-US" sz="3600" dirty="0">
                <a:solidFill>
                  <a:srgbClr val="006600"/>
                </a:solidFill>
              </a:rPr>
              <a:t>Protect Beneficial Insects</a:t>
            </a:r>
          </a:p>
        </p:txBody>
      </p:sp>
      <p:sp>
        <p:nvSpPr>
          <p:cNvPr id="82947" name="Rectangle 3"/>
          <p:cNvSpPr>
            <a:spLocks noGrp="1" noChangeArrowheads="1"/>
          </p:cNvSpPr>
          <p:nvPr>
            <p:ph type="body" sz="half" idx="1"/>
          </p:nvPr>
        </p:nvSpPr>
        <p:spPr>
          <a:xfrm>
            <a:off x="2333625" y="914400"/>
            <a:ext cx="4292600" cy="5562600"/>
          </a:xfrm>
        </p:spPr>
        <p:txBody>
          <a:bodyPr>
            <a:normAutofit/>
          </a:bodyPr>
          <a:lstStyle/>
          <a:p>
            <a:pPr eaLnBrk="1" hangingPunct="1">
              <a:spcAft>
                <a:spcPct val="25000"/>
              </a:spcAft>
            </a:pPr>
            <a:r>
              <a:rPr lang="en-US" sz="2800" dirty="0"/>
              <a:t>Learn to recognize beneficial insects</a:t>
            </a:r>
          </a:p>
          <a:p>
            <a:pPr marL="0" indent="0" eaLnBrk="1" hangingPunct="1">
              <a:spcAft>
                <a:spcPct val="25000"/>
              </a:spcAft>
              <a:buNone/>
            </a:pPr>
            <a:endParaRPr lang="en-US" sz="2800" dirty="0"/>
          </a:p>
          <a:p>
            <a:pPr eaLnBrk="1" hangingPunct="1">
              <a:spcAft>
                <a:spcPct val="25000"/>
              </a:spcAft>
            </a:pPr>
            <a:r>
              <a:rPr lang="en-US" sz="2800" dirty="0"/>
              <a:t>Minimize insecticide usage</a:t>
            </a:r>
          </a:p>
          <a:p>
            <a:pPr marL="0" indent="0" eaLnBrk="1" hangingPunct="1">
              <a:spcAft>
                <a:spcPct val="25000"/>
              </a:spcAft>
              <a:buNone/>
            </a:pPr>
            <a:endParaRPr lang="en-US" sz="2800" dirty="0"/>
          </a:p>
          <a:p>
            <a:pPr eaLnBrk="1" hangingPunct="1">
              <a:spcAft>
                <a:spcPct val="25000"/>
              </a:spcAft>
            </a:pPr>
            <a:r>
              <a:rPr lang="en-US" sz="2800" dirty="0"/>
              <a:t>Use spot treatments with selective products when possible</a:t>
            </a:r>
          </a:p>
        </p:txBody>
      </p:sp>
      <p:pic>
        <p:nvPicPr>
          <p:cNvPr id="82954" name="Picture 10" descr="ladybeetl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4595812"/>
            <a:ext cx="3733800" cy="2033588"/>
          </a:xfrm>
          <a:prstGeom prst="rect">
            <a:avLst/>
          </a:prstGeom>
          <a:noFill/>
          <a:ln w="2857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7" name="Text Box 4"/>
          <p:cNvSpPr txBox="1">
            <a:spLocks noChangeArrowheads="1"/>
          </p:cNvSpPr>
          <p:nvPr/>
        </p:nvSpPr>
        <p:spPr bwMode="auto">
          <a:xfrm>
            <a:off x="7467601" y="2057400"/>
            <a:ext cx="21304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200" dirty="0">
                <a:solidFill>
                  <a:schemeClr val="bg1"/>
                </a:solidFill>
              </a:rPr>
              <a:t>Photo Courtesy Vincent Hickey</a:t>
            </a:r>
          </a:p>
        </p:txBody>
      </p:sp>
      <p:pic>
        <p:nvPicPr>
          <p:cNvPr id="9" name="Picture 6" descr="IMG_845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18610" y="990600"/>
            <a:ext cx="3720790" cy="3113982"/>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1" name="Line 8"/>
          <p:cNvSpPr>
            <a:spLocks noChangeShapeType="1"/>
          </p:cNvSpPr>
          <p:nvPr/>
        </p:nvSpPr>
        <p:spPr bwMode="auto">
          <a:xfrm flipV="1">
            <a:off x="7497337" y="3638892"/>
            <a:ext cx="1943100" cy="401191"/>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2" name="Line 9"/>
          <p:cNvSpPr>
            <a:spLocks noChangeShapeType="1"/>
          </p:cNvSpPr>
          <p:nvPr/>
        </p:nvSpPr>
        <p:spPr bwMode="auto">
          <a:xfrm>
            <a:off x="6705601" y="1981200"/>
            <a:ext cx="1679575" cy="1355804"/>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Tree>
    <p:custDataLst>
      <p:tags r:id="rId1"/>
    </p:custDataLst>
    <p:extLst>
      <p:ext uri="{BB962C8B-B14F-4D97-AF65-F5344CB8AC3E}">
        <p14:creationId xmlns:p14="http://schemas.microsoft.com/office/powerpoint/2010/main" val="202101490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294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295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2947">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294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7"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2690884" y="113971"/>
            <a:ext cx="7772400" cy="796596"/>
          </a:xfrm>
        </p:spPr>
        <p:txBody>
          <a:bodyPr/>
          <a:lstStyle/>
          <a:p>
            <a:r>
              <a:rPr lang="en-US" dirty="0"/>
              <a:t>Recent neonicotinoid research</a:t>
            </a:r>
          </a:p>
        </p:txBody>
      </p:sp>
      <p:sp>
        <p:nvSpPr>
          <p:cNvPr id="3" name="Content Placeholder 2"/>
          <p:cNvSpPr>
            <a:spLocks noGrp="1"/>
          </p:cNvSpPr>
          <p:nvPr>
            <p:ph idx="1"/>
          </p:nvPr>
        </p:nvSpPr>
        <p:spPr>
          <a:xfrm>
            <a:off x="2381251" y="1178579"/>
            <a:ext cx="5259573" cy="4432195"/>
          </a:xfrm>
        </p:spPr>
        <p:txBody>
          <a:bodyPr>
            <a:normAutofit fontScale="55000" lnSpcReduction="20000"/>
          </a:bodyPr>
          <a:lstStyle/>
          <a:p>
            <a:pPr>
              <a:defRPr/>
            </a:pPr>
            <a:r>
              <a:rPr lang="en-US" dirty="0"/>
              <a:t>The answers are only beginning to emerge, but current research has revealed some results</a:t>
            </a:r>
          </a:p>
          <a:p>
            <a:pPr lvl="1">
              <a:defRPr/>
            </a:pPr>
            <a:r>
              <a:rPr lang="en-US" dirty="0"/>
              <a:t>Mites and viruses appear to be the main causes of hive failure along with the mite controls applied by beekeepers</a:t>
            </a:r>
          </a:p>
          <a:p>
            <a:pPr lvl="2">
              <a:defRPr/>
            </a:pPr>
            <a:r>
              <a:rPr lang="en-US" dirty="0"/>
              <a:t>Fungicides may exacerbate Nosema disease</a:t>
            </a:r>
            <a:br>
              <a:rPr lang="en-US" dirty="0"/>
            </a:br>
            <a:endParaRPr lang="en-US" dirty="0"/>
          </a:p>
          <a:p>
            <a:pPr lvl="1">
              <a:defRPr/>
            </a:pPr>
            <a:r>
              <a:rPr lang="en-US" dirty="0"/>
              <a:t>Sub-lethal levels of some neonicotinoids effect wild bee density, nesting and colony growth</a:t>
            </a:r>
            <a:br>
              <a:rPr lang="en-US" dirty="0"/>
            </a:br>
            <a:endParaRPr lang="en-US" dirty="0"/>
          </a:p>
          <a:p>
            <a:pPr lvl="1">
              <a:defRPr/>
            </a:pPr>
            <a:r>
              <a:rPr lang="en-US" dirty="0"/>
              <a:t>Varroa mite levels have been found higher in honey bees hives exposed to sub-lethal levels of imidacloprid</a:t>
            </a:r>
            <a:br>
              <a:rPr lang="en-US" dirty="0"/>
            </a:br>
            <a:endParaRPr lang="en-US" dirty="0"/>
          </a:p>
          <a:p>
            <a:pPr lvl="1">
              <a:defRPr/>
            </a:pPr>
            <a:r>
              <a:rPr lang="en-US" dirty="0"/>
              <a:t>Neonicotinoids like this one can be expressed in ornamental plant pollen and nectar at levels much higher than in agricultural uses</a:t>
            </a:r>
          </a:p>
          <a:p>
            <a:pPr lvl="2">
              <a:defRPr/>
            </a:pPr>
            <a:r>
              <a:rPr lang="en-US" dirty="0"/>
              <a:t>Mostly found at levels that are sub-lethal</a:t>
            </a:r>
          </a:p>
        </p:txBody>
      </p:sp>
      <p:sp>
        <p:nvSpPr>
          <p:cNvPr id="62469" name="Text Box 12"/>
          <p:cNvSpPr txBox="1">
            <a:spLocks noChangeArrowheads="1"/>
          </p:cNvSpPr>
          <p:nvPr/>
        </p:nvSpPr>
        <p:spPr bwMode="auto">
          <a:xfrm>
            <a:off x="7810500" y="5943601"/>
            <a:ext cx="28575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400" dirty="0"/>
              <a:t>No endorsement intended or implied</a:t>
            </a:r>
          </a:p>
        </p:txBody>
      </p:sp>
      <p:grpSp>
        <p:nvGrpSpPr>
          <p:cNvPr id="4" name="Group 3"/>
          <p:cNvGrpSpPr/>
          <p:nvPr/>
        </p:nvGrpSpPr>
        <p:grpSpPr>
          <a:xfrm>
            <a:off x="7640824" y="1245975"/>
            <a:ext cx="2646177" cy="3642699"/>
            <a:chOff x="6627627" y="2590800"/>
            <a:chExt cx="2258871" cy="2994462"/>
          </a:xfrm>
        </p:grpSpPr>
        <p:pic>
          <p:nvPicPr>
            <p:cNvPr id="1587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7627" y="2590800"/>
              <a:ext cx="2258871" cy="2976563"/>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6764079" y="5376532"/>
              <a:ext cx="1828800" cy="208730"/>
            </a:xfrm>
            <a:prstGeom prst="rect">
              <a:avLst/>
            </a:prstGeom>
            <a:noFill/>
            <a:ln w="28575">
              <a:solidFill>
                <a:schemeClr val="tx1"/>
              </a:solidFill>
            </a:ln>
          </p:spPr>
          <p:txBody>
            <a:bodyPr wrap="square" rtlCol="0">
              <a:spAutoFit/>
            </a:bodyPr>
            <a:lstStyle/>
            <a:p>
              <a:r>
                <a:rPr lang="en-US" sz="1050" dirty="0">
                  <a:solidFill>
                    <a:schemeClr val="bg1"/>
                  </a:solidFill>
                </a:rPr>
                <a:t>Photo: Matthew Shepherd</a:t>
              </a:r>
            </a:p>
          </p:txBody>
        </p:sp>
      </p:grpSp>
      <p:sp>
        <p:nvSpPr>
          <p:cNvPr id="12" name="TextBox 11"/>
          <p:cNvSpPr txBox="1"/>
          <p:nvPr/>
        </p:nvSpPr>
        <p:spPr>
          <a:xfrm>
            <a:off x="6477000" y="6504802"/>
            <a:ext cx="3962400" cy="276999"/>
          </a:xfrm>
          <a:prstGeom prst="rect">
            <a:avLst/>
          </a:prstGeom>
          <a:noFill/>
        </p:spPr>
        <p:txBody>
          <a:bodyPr wrap="square" rtlCol="0">
            <a:spAutoFit/>
          </a:bodyPr>
          <a:lstStyle/>
          <a:p>
            <a:r>
              <a:rPr lang="en-US" sz="1200" dirty="0"/>
              <a:t>Nature 521, 77–80 (07 May 2015) doi:10.1038/nature14420</a:t>
            </a:r>
          </a:p>
        </p:txBody>
      </p:sp>
      <p:sp>
        <p:nvSpPr>
          <p:cNvPr id="13" name="TextBox 12"/>
          <p:cNvSpPr txBox="1"/>
          <p:nvPr/>
        </p:nvSpPr>
        <p:spPr>
          <a:xfrm>
            <a:off x="2743200" y="6537812"/>
            <a:ext cx="3505200" cy="276999"/>
          </a:xfrm>
          <a:prstGeom prst="rect">
            <a:avLst/>
          </a:prstGeom>
          <a:noFill/>
        </p:spPr>
        <p:txBody>
          <a:bodyPr wrap="square" rtlCol="0">
            <a:spAutoFit/>
          </a:bodyPr>
          <a:lstStyle/>
          <a:p>
            <a:r>
              <a:rPr lang="en-US" sz="1200" dirty="0"/>
              <a:t>March 18, 2015 DOI: 10.1371/journal.pone.0118748</a:t>
            </a:r>
            <a:endParaRPr lang="en-US" dirty="0"/>
          </a:p>
        </p:txBody>
      </p:sp>
    </p:spTree>
    <p:extLst>
      <p:ext uri="{BB962C8B-B14F-4D97-AF65-F5344CB8AC3E}">
        <p14:creationId xmlns:p14="http://schemas.microsoft.com/office/powerpoint/2010/main" val="11669422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1600200" y="64185"/>
            <a:ext cx="7772400" cy="1143000"/>
          </a:xfrm>
        </p:spPr>
        <p:txBody>
          <a:bodyPr/>
          <a:lstStyle/>
          <a:p>
            <a:r>
              <a:rPr lang="en-US" sz="4000" b="1" dirty="0"/>
              <a:t>Toxicity of Common Organic-Approved Pesticides to Pollinators</a:t>
            </a:r>
          </a:p>
        </p:txBody>
      </p:sp>
      <p:grpSp>
        <p:nvGrpSpPr>
          <p:cNvPr id="63491" name="Group 1"/>
          <p:cNvGrpSpPr>
            <a:grpSpLocks/>
          </p:cNvGrpSpPr>
          <p:nvPr/>
        </p:nvGrpSpPr>
        <p:grpSpPr bwMode="auto">
          <a:xfrm>
            <a:off x="1616696" y="1371600"/>
            <a:ext cx="9051303" cy="5422215"/>
            <a:chOff x="914400" y="1905000"/>
            <a:chExt cx="8077200" cy="4816475"/>
          </a:xfrm>
        </p:grpSpPr>
        <p:grpSp>
          <p:nvGrpSpPr>
            <p:cNvPr id="63492" name="Group 3"/>
            <p:cNvGrpSpPr>
              <a:grpSpLocks/>
            </p:cNvGrpSpPr>
            <p:nvPr/>
          </p:nvGrpSpPr>
          <p:grpSpPr bwMode="auto">
            <a:xfrm>
              <a:off x="914400" y="2209800"/>
              <a:ext cx="5029200" cy="4511675"/>
              <a:chOff x="1296" y="1104"/>
              <a:chExt cx="3168" cy="2842"/>
            </a:xfrm>
          </p:grpSpPr>
          <p:pic>
            <p:nvPicPr>
              <p:cNvPr id="6349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6" y="1104"/>
                <a:ext cx="3168" cy="2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3498" name="Text Box 5"/>
              <p:cNvSpPr txBox="1">
                <a:spLocks noChangeArrowheads="1"/>
              </p:cNvSpPr>
              <p:nvPr/>
            </p:nvSpPr>
            <p:spPr bwMode="auto">
              <a:xfrm>
                <a:off x="1392" y="3792"/>
                <a:ext cx="2496"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000" dirty="0">
                    <a:latin typeface="Arial" charset="0"/>
                  </a:rPr>
                  <a:t>Eric Mader – The Xerces Society for Invertebrate Conservation</a:t>
                </a:r>
              </a:p>
            </p:txBody>
          </p:sp>
        </p:grpSp>
        <p:sp>
          <p:nvSpPr>
            <p:cNvPr id="63493" name="TextBox 8"/>
            <p:cNvSpPr txBox="1">
              <a:spLocks noChangeArrowheads="1"/>
            </p:cNvSpPr>
            <p:nvPr/>
          </p:nvSpPr>
          <p:spPr bwMode="auto">
            <a:xfrm>
              <a:off x="6324600" y="3105834"/>
              <a:ext cx="2667000" cy="156966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dirty="0"/>
                <a:t>Soaps and Oils, only when directly sprayed upon the pollinator</a:t>
              </a:r>
            </a:p>
          </p:txBody>
        </p:sp>
        <p:cxnSp>
          <p:nvCxnSpPr>
            <p:cNvPr id="10" name="Straight Arrow Connector 9"/>
            <p:cNvCxnSpPr/>
            <p:nvPr/>
          </p:nvCxnSpPr>
          <p:spPr>
            <a:xfrm flipH="1">
              <a:off x="5867400" y="3448050"/>
              <a:ext cx="465138"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5867400" y="3276600"/>
              <a:ext cx="465138"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3496" name="TextBox 11"/>
            <p:cNvSpPr txBox="1">
              <a:spLocks noChangeArrowheads="1"/>
            </p:cNvSpPr>
            <p:nvPr/>
          </p:nvSpPr>
          <p:spPr bwMode="auto">
            <a:xfrm>
              <a:off x="914400" y="1905000"/>
              <a:ext cx="4953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400" dirty="0"/>
                <a:t>Toxicity of Common Organic-Approved Pesticides to Pollinators</a:t>
              </a:r>
            </a:p>
          </p:txBody>
        </p:sp>
      </p:grpSp>
    </p:spTree>
    <p:custDataLst>
      <p:tags r:id="rId1"/>
    </p:custData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1295400"/>
            <a:ext cx="5333999" cy="3916363"/>
          </a:xfrm>
        </p:spPr>
        <p:txBody>
          <a:bodyPr>
            <a:normAutofit fontScale="85000" lnSpcReduction="20000"/>
          </a:bodyPr>
          <a:lstStyle/>
          <a:p>
            <a:r>
              <a:rPr lang="en-US" dirty="0"/>
              <a:t>Acute Toxicity and Sublethal Effects to Honey Bees</a:t>
            </a:r>
          </a:p>
          <a:p>
            <a:pPr lvl="1"/>
            <a:r>
              <a:rPr lang="en-US" dirty="0"/>
              <a:t>Andiroba oil, Garlic extract, Eucalyptus oil, Rotenone, Neem oil and Citronella oil applied to adults and fed to larvae</a:t>
            </a:r>
          </a:p>
          <a:p>
            <a:pPr lvl="2"/>
            <a:r>
              <a:rPr lang="en-US" dirty="0"/>
              <a:t>All but Andiroba oil caused significant mortality to adult bees</a:t>
            </a:r>
          </a:p>
          <a:p>
            <a:pPr lvl="2"/>
            <a:r>
              <a:rPr lang="en-US" dirty="0"/>
              <a:t>Andiroba, Garlic and Neem caused significant larval mortality</a:t>
            </a:r>
          </a:p>
          <a:p>
            <a:pPr lvl="3"/>
            <a:r>
              <a:rPr lang="en-US" dirty="0"/>
              <a:t>These may work like insect growth regulators preventing ecdysis (molting)</a:t>
            </a:r>
          </a:p>
        </p:txBody>
      </p:sp>
      <p:sp>
        <p:nvSpPr>
          <p:cNvPr id="2" name="Title 1"/>
          <p:cNvSpPr>
            <a:spLocks noGrp="1"/>
          </p:cNvSpPr>
          <p:nvPr>
            <p:ph type="title"/>
          </p:nvPr>
        </p:nvSpPr>
        <p:spPr>
          <a:xfrm>
            <a:off x="1371600" y="37289"/>
            <a:ext cx="8939731" cy="1143000"/>
          </a:xfrm>
        </p:spPr>
        <p:txBody>
          <a:bodyPr>
            <a:normAutofit fontScale="90000"/>
          </a:bodyPr>
          <a:lstStyle/>
          <a:p>
            <a:r>
              <a:rPr lang="en-US" dirty="0"/>
              <a:t>Recent research on botanical pesticides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09556" y="1447800"/>
            <a:ext cx="4582144" cy="3657600"/>
          </a:xfrm>
          <a:prstGeom prst="rect">
            <a:avLst/>
          </a:prstGeom>
          <a:ln w="28575">
            <a:solidFill>
              <a:schemeClr val="tx1"/>
            </a:solidFill>
          </a:ln>
        </p:spPr>
      </p:pic>
      <p:sp>
        <p:nvSpPr>
          <p:cNvPr id="5" name="TextBox 4"/>
          <p:cNvSpPr txBox="1"/>
          <p:nvPr/>
        </p:nvSpPr>
        <p:spPr>
          <a:xfrm>
            <a:off x="1676400" y="6248400"/>
            <a:ext cx="6019800" cy="369332"/>
          </a:xfrm>
          <a:prstGeom prst="rect">
            <a:avLst/>
          </a:prstGeom>
          <a:noFill/>
        </p:spPr>
        <p:txBody>
          <a:bodyPr wrap="square" rtlCol="0">
            <a:spAutoFit/>
          </a:bodyPr>
          <a:lstStyle/>
          <a:p>
            <a:pPr fontAlgn="auto">
              <a:spcBef>
                <a:spcPts val="0"/>
              </a:spcBef>
              <a:spcAft>
                <a:spcPts val="0"/>
              </a:spcAft>
            </a:pPr>
            <a:r>
              <a:rPr lang="en-US" sz="1800" dirty="0">
                <a:solidFill>
                  <a:prstClr val="black"/>
                </a:solidFill>
                <a:latin typeface="Candara"/>
              </a:rPr>
              <a:t>J. Insect Sci. (2015) 15(1): 137; DOI: 10.1093/jisesa/iev110</a:t>
            </a:r>
          </a:p>
        </p:txBody>
      </p:sp>
    </p:spTree>
    <p:extLst>
      <p:ext uri="{BB962C8B-B14F-4D97-AF65-F5344CB8AC3E}">
        <p14:creationId xmlns:p14="http://schemas.microsoft.com/office/powerpoint/2010/main" val="42742666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IMG_8499"/>
          <p:cNvPicPr>
            <a:picLocks noChangeAspect="1" noChangeArrowheads="1"/>
          </p:cNvPicPr>
          <p:nvPr/>
        </p:nvPicPr>
        <p:blipFill>
          <a:blip r:embed="rId7">
            <a:lum bright="40000" contrast="-40000"/>
            <a:extLst>
              <a:ext uri="{28A0092B-C50C-407E-A947-70E740481C1C}">
                <a14:useLocalDpi xmlns:a14="http://schemas.microsoft.com/office/drawing/2010/main" val="0"/>
              </a:ext>
            </a:extLst>
          </a:blip>
          <a:srcRect/>
          <a:stretch>
            <a:fillRect/>
          </a:stretch>
        </p:blipFill>
        <p:spPr bwMode="auto">
          <a:xfrm>
            <a:off x="0" y="1"/>
            <a:ext cx="12192001"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PQuestion"/>
          <p:cNvSpPr>
            <a:spLocks noGrp="1" noChangeArrowheads="1"/>
          </p:cNvSpPr>
          <p:nvPr>
            <p:ph type="title"/>
          </p:nvPr>
        </p:nvSpPr>
        <p:spPr>
          <a:xfrm>
            <a:off x="2057400" y="381000"/>
            <a:ext cx="7772400" cy="1143000"/>
          </a:xfrm>
        </p:spPr>
        <p:txBody>
          <a:bodyPr/>
          <a:lstStyle/>
          <a:p>
            <a:r>
              <a:rPr lang="en-US" sz="4000" b="1" dirty="0"/>
              <a:t>What is your opinion of the BPC?</a:t>
            </a:r>
          </a:p>
        </p:txBody>
      </p:sp>
      <p:graphicFrame>
        <p:nvGraphicFramePr>
          <p:cNvPr id="468996" name="TPChart"/>
          <p:cNvGraphicFramePr>
            <a:graphicFrameLocks noChangeAspect="1"/>
          </p:cNvGraphicFramePr>
          <p:nvPr>
            <p:custDataLst>
              <p:tags r:id="rId3"/>
            </p:custDataLst>
            <p:extLst>
              <p:ext uri="{D42A27DB-BD31-4B8C-83A1-F6EECF244321}">
                <p14:modId xmlns:p14="http://schemas.microsoft.com/office/powerpoint/2010/main" val="1158624689"/>
              </p:ext>
            </p:extLst>
          </p:nvPr>
        </p:nvGraphicFramePr>
        <p:xfrm>
          <a:off x="5461000" y="1008064"/>
          <a:ext cx="5715000" cy="6429375"/>
        </p:xfrm>
        <a:graphic>
          <a:graphicData uri="http://schemas.openxmlformats.org/presentationml/2006/ole">
            <mc:AlternateContent xmlns:mc="http://schemas.openxmlformats.org/markup-compatibility/2006">
              <mc:Choice xmlns:v="urn:schemas-microsoft-com:vml" Requires="v">
                <p:oleObj spid="_x0000_s3077" name="Chart" r:id="rId8" imgW="5715000" imgH="6429642" progId="MSGraph.Chart.8">
                  <p:embed followColorScheme="full"/>
                </p:oleObj>
              </mc:Choice>
              <mc:Fallback>
                <p:oleObj name="Chart" r:id="rId8" imgW="5715000" imgH="6429642" progId="MSGraph.Chart.8">
                  <p:embed followColorScheme="full"/>
                  <p:pic>
                    <p:nvPicPr>
                      <p:cNvPr id="468996" name="TPChart"/>
                      <p:cNvPicPr>
                        <a:picLocks noChangeAspect="1" noChangeArrowheads="1"/>
                      </p:cNvPicPr>
                      <p:nvPr/>
                    </p:nvPicPr>
                    <p:blipFill>
                      <a:blip r:embed="rId9"/>
                      <a:srcRect/>
                      <a:stretch>
                        <a:fillRect/>
                      </a:stretch>
                    </p:blipFill>
                    <p:spPr bwMode="auto">
                      <a:xfrm>
                        <a:off x="5461000" y="1008064"/>
                        <a:ext cx="5715000" cy="6429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7653" name="TPAnswers"/>
          <p:cNvSpPr>
            <a:spLocks noGrp="1" noChangeArrowheads="1"/>
          </p:cNvSpPr>
          <p:nvPr>
            <p:ph type="body" idx="1"/>
            <p:custDataLst>
              <p:tags r:id="rId4"/>
            </p:custDataLst>
          </p:nvPr>
        </p:nvSpPr>
        <p:spPr>
          <a:xfrm>
            <a:off x="1752600" y="1828800"/>
            <a:ext cx="4648200" cy="3657600"/>
          </a:xfrm>
        </p:spPr>
        <p:txBody>
          <a:bodyPr/>
          <a:lstStyle/>
          <a:p>
            <a:pPr marL="609600" indent="-609600">
              <a:buFont typeface="Monotype Sorts" pitchFamily="2" charset="2"/>
              <a:buAutoNum type="arabicPeriod"/>
            </a:pPr>
            <a:r>
              <a:rPr lang="en-US" b="1" dirty="0"/>
              <a:t>Strongly favorable</a:t>
            </a:r>
          </a:p>
          <a:p>
            <a:pPr marL="609600" indent="-609600">
              <a:buFont typeface="Monotype Sorts" pitchFamily="2" charset="2"/>
              <a:buAutoNum type="arabicPeriod"/>
            </a:pPr>
            <a:r>
              <a:rPr lang="en-US" b="1" dirty="0"/>
              <a:t>Favorable</a:t>
            </a:r>
          </a:p>
          <a:p>
            <a:pPr marL="609600" indent="-609600">
              <a:buFont typeface="Monotype Sorts" pitchFamily="2" charset="2"/>
              <a:buAutoNum type="arabicPeriod"/>
            </a:pPr>
            <a:r>
              <a:rPr lang="en-US" b="1" dirty="0"/>
              <a:t>Neutral</a:t>
            </a:r>
          </a:p>
          <a:p>
            <a:pPr marL="609600" indent="-609600">
              <a:buFont typeface="Monotype Sorts" pitchFamily="2" charset="2"/>
              <a:buAutoNum type="arabicPeriod"/>
            </a:pPr>
            <a:r>
              <a:rPr lang="en-US" b="1" dirty="0"/>
              <a:t>Unfavorable</a:t>
            </a:r>
          </a:p>
          <a:p>
            <a:pPr marL="609600" indent="-609600">
              <a:buFont typeface="Monotype Sorts" pitchFamily="2" charset="2"/>
              <a:buAutoNum type="arabicPeriod"/>
            </a:pPr>
            <a:r>
              <a:rPr lang="en-US" b="1" dirty="0"/>
              <a:t>Strongly unfavorable</a:t>
            </a: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repeatDur="0" restart="never" fill="hold" grpId="0" nodeType="clickEffect">
                                  <p:stCondLst>
                                    <p:cond delay="0"/>
                                  </p:stCondLst>
                                  <p:childTnLst>
                                    <p:set>
                                      <p:cBhvr>
                                        <p:cTn id="6" dur="1" fill="hold">
                                          <p:stCondLst>
                                            <p:cond delay="0"/>
                                          </p:stCondLst>
                                        </p:cTn>
                                        <p:tgtEl>
                                          <p:spTgt spid="4689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6899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a:xfrm>
            <a:off x="2667000" y="304800"/>
            <a:ext cx="7772400" cy="1143000"/>
          </a:xfrm>
        </p:spPr>
        <p:txBody>
          <a:bodyPr/>
          <a:lstStyle/>
          <a:p>
            <a:r>
              <a:rPr lang="en-US" dirty="0"/>
              <a:t>Pesticide residues are found on all types of food</a:t>
            </a:r>
          </a:p>
        </p:txBody>
      </p:sp>
      <p:sp>
        <p:nvSpPr>
          <p:cNvPr id="64515" name="Content Placeholder 2"/>
          <p:cNvSpPr>
            <a:spLocks noGrp="1"/>
          </p:cNvSpPr>
          <p:nvPr>
            <p:ph idx="1"/>
          </p:nvPr>
        </p:nvSpPr>
        <p:spPr>
          <a:xfrm>
            <a:off x="2697164" y="1981200"/>
            <a:ext cx="4541837" cy="4724400"/>
          </a:xfrm>
        </p:spPr>
        <p:txBody>
          <a:bodyPr>
            <a:normAutofit fontScale="92500" lnSpcReduction="20000"/>
          </a:bodyPr>
          <a:lstStyle/>
          <a:p>
            <a:r>
              <a:rPr lang="en-US" dirty="0"/>
              <a:t>Samples are randomly chosen near the point of consumption, and </a:t>
            </a:r>
          </a:p>
          <a:p>
            <a:r>
              <a:rPr lang="en-US" dirty="0"/>
              <a:t>Samples reflect what is typically available to the consumer throughout the year </a:t>
            </a:r>
          </a:p>
          <a:p>
            <a:r>
              <a:rPr lang="en-US" dirty="0"/>
              <a:t>Samples are selected without regard to country of origin, variety, or organic labeling</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55114" y="1922948"/>
            <a:ext cx="3064346" cy="2115652"/>
          </a:xfrm>
          <a:prstGeom prst="rect">
            <a:avLst/>
          </a:prstGeom>
          <a:ln w="28575">
            <a:solidFill>
              <a:schemeClr val="tx1"/>
            </a:solidFill>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5114" y="4388751"/>
            <a:ext cx="3064346" cy="2042898"/>
          </a:xfrm>
          <a:prstGeom prst="rect">
            <a:avLst/>
          </a:prstGeom>
          <a:ln w="28575">
            <a:solidFill>
              <a:schemeClr val="tx1"/>
            </a:solid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a:xfrm>
            <a:off x="2590801" y="76200"/>
            <a:ext cx="6827837" cy="609600"/>
          </a:xfrm>
        </p:spPr>
        <p:txBody>
          <a:bodyPr/>
          <a:lstStyle/>
          <a:p>
            <a:r>
              <a:rPr lang="en-US" dirty="0"/>
              <a:t>2017 USDA-PDP Sampling</a:t>
            </a:r>
          </a:p>
        </p:txBody>
      </p:sp>
      <p:sp>
        <p:nvSpPr>
          <p:cNvPr id="3" name="Content Placeholder 2"/>
          <p:cNvSpPr>
            <a:spLocks noGrp="1"/>
          </p:cNvSpPr>
          <p:nvPr>
            <p:ph idx="1"/>
          </p:nvPr>
        </p:nvSpPr>
        <p:spPr>
          <a:xfrm>
            <a:off x="2505853" y="1206635"/>
            <a:ext cx="4008437" cy="5181600"/>
          </a:xfrm>
        </p:spPr>
        <p:txBody>
          <a:bodyPr>
            <a:normAutofit fontScale="55000" lnSpcReduction="20000"/>
          </a:bodyPr>
          <a:lstStyle/>
          <a:p>
            <a:pPr>
              <a:defRPr/>
            </a:pPr>
            <a:r>
              <a:rPr lang="en-US" dirty="0"/>
              <a:t>USDA – PDP 2017 sampling shows that  over 99% of all samples are well below the tolerances set by EPA</a:t>
            </a:r>
            <a:br>
              <a:rPr lang="en-US" dirty="0"/>
            </a:br>
            <a:endParaRPr lang="en-US" dirty="0"/>
          </a:p>
          <a:p>
            <a:pPr>
              <a:defRPr/>
            </a:pPr>
            <a:r>
              <a:rPr lang="en-US" dirty="0"/>
              <a:t>53% of samples had no detectable residues</a:t>
            </a:r>
          </a:p>
          <a:p>
            <a:pPr>
              <a:defRPr/>
            </a:pPr>
            <a:br>
              <a:rPr lang="en-US" dirty="0"/>
            </a:br>
            <a:endParaRPr lang="en-US" dirty="0"/>
          </a:p>
          <a:p>
            <a:pPr>
              <a:defRPr/>
            </a:pPr>
            <a:r>
              <a:rPr lang="en-US" dirty="0"/>
              <a:t>320 (3.3%) of samples contained extremely low levels of pesticides for which there is no tolerance</a:t>
            </a:r>
            <a:br>
              <a:rPr lang="en-US" dirty="0"/>
            </a:br>
            <a:endParaRPr lang="en-US" dirty="0"/>
          </a:p>
          <a:p>
            <a:r>
              <a:rPr lang="en-US" dirty="0"/>
              <a:t>“The data reported by PDP corroborate that residues found in agricultural products sampled are at levels that do not pose risk to consumers’ health”</a:t>
            </a:r>
          </a:p>
        </p:txBody>
      </p:sp>
      <p:pic>
        <p:nvPicPr>
          <p:cNvPr id="2" name="Picture 1">
            <a:extLst>
              <a:ext uri="{FF2B5EF4-FFF2-40B4-BE49-F238E27FC236}">
                <a16:creationId xmlns:a16="http://schemas.microsoft.com/office/drawing/2014/main" id="{A4E9B1A6-B6F8-4734-8352-9C104D477D48}"/>
              </a:ext>
            </a:extLst>
          </p:cNvPr>
          <p:cNvPicPr>
            <a:picLocks noChangeAspect="1"/>
          </p:cNvPicPr>
          <p:nvPr/>
        </p:nvPicPr>
        <p:blipFill>
          <a:blip r:embed="rId3"/>
          <a:stretch>
            <a:fillRect/>
          </a:stretch>
        </p:blipFill>
        <p:spPr>
          <a:xfrm>
            <a:off x="6751638" y="1140858"/>
            <a:ext cx="3703707" cy="4829175"/>
          </a:xfrm>
          <a:prstGeom prst="rect">
            <a:avLst/>
          </a:prstGeom>
          <a:ln w="38100">
            <a:solidFill>
              <a:schemeClr val="tx1"/>
            </a:solidFill>
          </a:ln>
        </p:spPr>
      </p:pic>
      <p:sp>
        <p:nvSpPr>
          <p:cNvPr id="4" name="Rectangle 3">
            <a:extLst>
              <a:ext uri="{FF2B5EF4-FFF2-40B4-BE49-F238E27FC236}">
                <a16:creationId xmlns:a16="http://schemas.microsoft.com/office/drawing/2014/main" id="{33F790BF-EF1E-4025-AC1C-5C36ED79FAC3}"/>
              </a:ext>
            </a:extLst>
          </p:cNvPr>
          <p:cNvSpPr/>
          <p:nvPr/>
        </p:nvSpPr>
        <p:spPr>
          <a:xfrm>
            <a:off x="2718280" y="6240423"/>
            <a:ext cx="7803426" cy="369332"/>
          </a:xfrm>
          <a:prstGeom prst="rect">
            <a:avLst/>
          </a:prstGeom>
        </p:spPr>
        <p:txBody>
          <a:bodyPr wrap="square">
            <a:spAutoFit/>
          </a:bodyPr>
          <a:lstStyle/>
          <a:p>
            <a:r>
              <a:rPr lang="en-US" sz="1800" dirty="0"/>
              <a:t>https://www.ams.usda.gov/sites/default/files/media/2017PDPAnnualSummary.pdf</a:t>
            </a:r>
          </a:p>
        </p:txBody>
      </p:sp>
    </p:spTree>
    <p:extLst>
      <p:ext uri="{BB962C8B-B14F-4D97-AF65-F5344CB8AC3E}">
        <p14:creationId xmlns:p14="http://schemas.microsoft.com/office/powerpoint/2010/main" val="4398810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2514600" y="304800"/>
            <a:ext cx="7924800" cy="914400"/>
          </a:xfrm>
        </p:spPr>
        <p:txBody>
          <a:bodyPr/>
          <a:lstStyle/>
          <a:p>
            <a:pPr eaLnBrk="1" hangingPunct="1"/>
            <a:r>
              <a:rPr lang="en-US" sz="4000" b="1" dirty="0"/>
              <a:t>PDP also detects pesticide residues on organic produce</a:t>
            </a:r>
          </a:p>
        </p:txBody>
      </p:sp>
      <p:sp>
        <p:nvSpPr>
          <p:cNvPr id="66563" name="Rectangle 3"/>
          <p:cNvSpPr>
            <a:spLocks noGrp="1" noChangeArrowheads="1"/>
          </p:cNvSpPr>
          <p:nvPr>
            <p:ph type="body" idx="1"/>
          </p:nvPr>
        </p:nvSpPr>
        <p:spPr>
          <a:xfrm>
            <a:off x="2514600" y="1447800"/>
            <a:ext cx="5791200" cy="5410200"/>
          </a:xfrm>
        </p:spPr>
        <p:txBody>
          <a:bodyPr>
            <a:normAutofit/>
          </a:bodyPr>
          <a:lstStyle/>
          <a:p>
            <a:pPr eaLnBrk="1" hangingPunct="1">
              <a:lnSpc>
                <a:spcPct val="120000"/>
              </a:lnSpc>
            </a:pPr>
            <a:r>
              <a:rPr lang="en-US" sz="1600" b="1" kern="200" dirty="0"/>
              <a:t>According to the 2008 USDA Pesticide Data Program Report:</a:t>
            </a:r>
          </a:p>
          <a:p>
            <a:pPr lvl="1" eaLnBrk="1" hangingPunct="1">
              <a:lnSpc>
                <a:spcPct val="120000"/>
              </a:lnSpc>
            </a:pPr>
            <a:r>
              <a:rPr lang="en-US" sz="1400" b="1" kern="200" dirty="0"/>
              <a:t>43% of organic spinach samples were positive for spinosad </a:t>
            </a:r>
            <a:br>
              <a:rPr lang="en-US" sz="1600" b="1" kern="200" dirty="0"/>
            </a:br>
            <a:r>
              <a:rPr lang="en-US" sz="1000" b="1" kern="200" dirty="0"/>
              <a:t>(13 of 30 samples positive)</a:t>
            </a:r>
            <a:endParaRPr lang="en-US" sz="1400" b="1" kern="200" dirty="0"/>
          </a:p>
          <a:p>
            <a:pPr eaLnBrk="1" hangingPunct="1">
              <a:lnSpc>
                <a:spcPct val="120000"/>
              </a:lnSpc>
            </a:pPr>
            <a:r>
              <a:rPr lang="en-US" sz="1600" b="1" kern="200" dirty="0"/>
              <a:t>According to the 2010 and 2011 USDA Pesticide Data Program Report:</a:t>
            </a:r>
          </a:p>
          <a:p>
            <a:pPr lvl="1" eaLnBrk="1" hangingPunct="1">
              <a:lnSpc>
                <a:spcPct val="120000"/>
              </a:lnSpc>
            </a:pPr>
            <a:r>
              <a:rPr lang="en-US" sz="1200" b="1" kern="200" dirty="0"/>
              <a:t>52% of organic baby food pear samples were positive for spinosad </a:t>
            </a:r>
            <a:br>
              <a:rPr lang="en-US" sz="1200" b="1" kern="200" dirty="0"/>
            </a:br>
            <a:r>
              <a:rPr lang="en-US" sz="1200" b="1" kern="200" dirty="0"/>
              <a:t>(16 of 31 samples) 2010</a:t>
            </a:r>
          </a:p>
          <a:p>
            <a:pPr lvl="1" eaLnBrk="1" hangingPunct="1">
              <a:lnSpc>
                <a:spcPct val="120000"/>
              </a:lnSpc>
            </a:pPr>
            <a:r>
              <a:rPr lang="en-US" sz="1200" b="1" kern="200" dirty="0"/>
              <a:t>49% of organic baby food pear samples were positive for spinosad </a:t>
            </a:r>
            <a:br>
              <a:rPr lang="en-US" sz="1200" b="1" kern="200" dirty="0"/>
            </a:br>
            <a:r>
              <a:rPr lang="en-US" sz="1200" b="1" kern="200" dirty="0"/>
              <a:t>(33 of 67 samples) 2011</a:t>
            </a:r>
          </a:p>
          <a:p>
            <a:pPr eaLnBrk="1" hangingPunct="1">
              <a:lnSpc>
                <a:spcPct val="120000"/>
              </a:lnSpc>
            </a:pPr>
            <a:r>
              <a:rPr lang="en-US" sz="1600" b="1" kern="200" dirty="0"/>
              <a:t>2013 USDA PDP report</a:t>
            </a:r>
          </a:p>
          <a:p>
            <a:pPr lvl="1" eaLnBrk="1" hangingPunct="1">
              <a:lnSpc>
                <a:spcPct val="120000"/>
              </a:lnSpc>
            </a:pPr>
            <a:r>
              <a:rPr lang="en-US" sz="1600" b="1" kern="200" dirty="0"/>
              <a:t>92% of organic nectarine samples were positive for spinosad</a:t>
            </a:r>
          </a:p>
          <a:p>
            <a:pPr lvl="1" eaLnBrk="1" hangingPunct="1">
              <a:lnSpc>
                <a:spcPct val="120000"/>
              </a:lnSpc>
            </a:pPr>
            <a:r>
              <a:rPr lang="en-US" sz="1600" b="1" kern="200" dirty="0"/>
              <a:t>(11 of 12 samples)</a:t>
            </a:r>
          </a:p>
          <a:p>
            <a:pPr eaLnBrk="1" hangingPunct="1">
              <a:lnSpc>
                <a:spcPct val="120000"/>
              </a:lnSpc>
            </a:pPr>
            <a:r>
              <a:rPr lang="en-US" sz="1600" b="1" kern="200" dirty="0"/>
              <a:t>Spinosad is National Organic Program approved and is derived from a naturally occurring soil bacteria</a:t>
            </a:r>
          </a:p>
        </p:txBody>
      </p:sp>
      <p:grpSp>
        <p:nvGrpSpPr>
          <p:cNvPr id="66564" name="Group 1"/>
          <p:cNvGrpSpPr>
            <a:grpSpLocks/>
          </p:cNvGrpSpPr>
          <p:nvPr/>
        </p:nvGrpSpPr>
        <p:grpSpPr bwMode="auto">
          <a:xfrm>
            <a:off x="8305800" y="2362200"/>
            <a:ext cx="2209800" cy="2843510"/>
            <a:chOff x="5943600" y="2057400"/>
            <a:chExt cx="3048000" cy="3922083"/>
          </a:xfrm>
        </p:grpSpPr>
        <p:pic>
          <p:nvPicPr>
            <p:cNvPr id="6656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2057400"/>
              <a:ext cx="24384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6566" name="Text Box 11"/>
            <p:cNvSpPr txBox="1">
              <a:spLocks noChangeArrowheads="1"/>
            </p:cNvSpPr>
            <p:nvPr/>
          </p:nvSpPr>
          <p:spPr bwMode="auto">
            <a:xfrm>
              <a:off x="5943600" y="5257800"/>
              <a:ext cx="3048000" cy="721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sz="1400" dirty="0">
                  <a:solidFill>
                    <a:srgbClr val="000000"/>
                  </a:solidFill>
                </a:rPr>
                <a:t>No endorsement intended or implied</a:t>
              </a:r>
            </a:p>
          </p:txBody>
        </p:sp>
      </p:grpSp>
    </p:spTree>
    <p:custDataLst>
      <p:tags r:id="rId1"/>
    </p:custDataLst>
    <p:extLst>
      <p:ext uri="{BB962C8B-B14F-4D97-AF65-F5344CB8AC3E}">
        <p14:creationId xmlns:p14="http://schemas.microsoft.com/office/powerpoint/2010/main" val="18943268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1562100" y="150877"/>
            <a:ext cx="10363200" cy="1143000"/>
          </a:xfrm>
        </p:spPr>
        <p:txBody>
          <a:bodyPr/>
          <a:lstStyle/>
          <a:p>
            <a:r>
              <a:rPr lang="en-US" dirty="0"/>
              <a:t>Other pesticide risks</a:t>
            </a:r>
          </a:p>
        </p:txBody>
      </p:sp>
      <p:sp>
        <p:nvSpPr>
          <p:cNvPr id="67587" name="Rectangle 3"/>
          <p:cNvSpPr>
            <a:spLocks noGrp="1" noChangeArrowheads="1"/>
          </p:cNvSpPr>
          <p:nvPr>
            <p:ph type="body" idx="1"/>
          </p:nvPr>
        </p:nvSpPr>
        <p:spPr>
          <a:xfrm>
            <a:off x="2697164" y="1981200"/>
            <a:ext cx="4465637" cy="4114800"/>
          </a:xfrm>
        </p:spPr>
        <p:txBody>
          <a:bodyPr/>
          <a:lstStyle/>
          <a:p>
            <a:r>
              <a:rPr lang="en-US" dirty="0"/>
              <a:t>Drift</a:t>
            </a:r>
            <a:br>
              <a:rPr lang="en-US" dirty="0"/>
            </a:br>
            <a:endParaRPr lang="en-US" dirty="0"/>
          </a:p>
          <a:p>
            <a:r>
              <a:rPr lang="en-US" dirty="0"/>
              <a:t>Water contamination</a:t>
            </a:r>
            <a:br>
              <a:rPr lang="en-US" dirty="0"/>
            </a:br>
            <a:endParaRPr lang="en-US" dirty="0"/>
          </a:p>
          <a:p>
            <a:r>
              <a:rPr lang="en-US" dirty="0"/>
              <a:t>Storage</a:t>
            </a:r>
            <a:br>
              <a:rPr lang="en-US" dirty="0"/>
            </a:br>
            <a:endParaRPr lang="en-US" dirty="0"/>
          </a:p>
          <a:p>
            <a:r>
              <a:rPr lang="en-US" dirty="0"/>
              <a:t>Disposal</a:t>
            </a:r>
          </a:p>
          <a:p>
            <a:endParaRPr lang="en-US" dirty="0"/>
          </a:p>
        </p:txBody>
      </p:sp>
      <p:pic>
        <p:nvPicPr>
          <p:cNvPr id="67588" name="Picture 6" descr="obsole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2392" y="3641386"/>
            <a:ext cx="2809943" cy="1905399"/>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758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89003" y="1021555"/>
            <a:ext cx="2712867" cy="2070617"/>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4" name="Picture 2" descr="Image result for pictures of improper pesticide disposal">
            <a:extLst>
              <a:ext uri="{FF2B5EF4-FFF2-40B4-BE49-F238E27FC236}">
                <a16:creationId xmlns:a16="http://schemas.microsoft.com/office/drawing/2014/main" id="{C465CC4B-0277-43F8-B25C-2A70F04D7DB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85391" y="4152949"/>
            <a:ext cx="3479117" cy="2287987"/>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13316" name="Picture 4" descr="Image result for pictures of fish kill">
            <a:extLst>
              <a:ext uri="{FF2B5EF4-FFF2-40B4-BE49-F238E27FC236}">
                <a16:creationId xmlns:a16="http://schemas.microsoft.com/office/drawing/2014/main" id="{EA86B043-3FF5-4AE0-8DED-3132931618D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72072" y="1371601"/>
            <a:ext cx="3084964" cy="2058112"/>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138888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1371600" y="190500"/>
            <a:ext cx="2169583" cy="1143000"/>
          </a:xfrm>
        </p:spPr>
        <p:txBody>
          <a:bodyPr/>
          <a:lstStyle/>
          <a:p>
            <a:r>
              <a:rPr lang="en-US" sz="6000" dirty="0"/>
              <a:t>Drift</a:t>
            </a:r>
            <a:endParaRPr lang="en-US" dirty="0"/>
          </a:p>
        </p:txBody>
      </p:sp>
      <p:sp>
        <p:nvSpPr>
          <p:cNvPr id="40963" name="Rectangle 3"/>
          <p:cNvSpPr>
            <a:spLocks noGrp="1" noChangeArrowheads="1"/>
          </p:cNvSpPr>
          <p:nvPr>
            <p:ph type="body" idx="1"/>
          </p:nvPr>
        </p:nvSpPr>
        <p:spPr>
          <a:xfrm>
            <a:off x="1371601" y="1905000"/>
            <a:ext cx="3733800" cy="4114800"/>
          </a:xfrm>
        </p:spPr>
        <p:txBody>
          <a:bodyPr/>
          <a:lstStyle/>
          <a:p>
            <a:pPr>
              <a:lnSpc>
                <a:spcPct val="80000"/>
              </a:lnSpc>
            </a:pPr>
            <a:r>
              <a:rPr lang="en-US" dirty="0"/>
              <a:t>Check for sensitive areas first!</a:t>
            </a:r>
          </a:p>
          <a:p>
            <a:pPr>
              <a:lnSpc>
                <a:spcPct val="80000"/>
              </a:lnSpc>
            </a:pPr>
            <a:r>
              <a:rPr lang="en-US" dirty="0"/>
              <a:t>Watch the wind speed</a:t>
            </a:r>
          </a:p>
          <a:p>
            <a:pPr>
              <a:lnSpc>
                <a:spcPct val="80000"/>
              </a:lnSpc>
            </a:pPr>
            <a:r>
              <a:rPr lang="en-US" dirty="0"/>
              <a:t>Keep the spray low</a:t>
            </a:r>
          </a:p>
          <a:p>
            <a:pPr>
              <a:lnSpc>
                <a:spcPct val="80000"/>
              </a:lnSpc>
            </a:pPr>
            <a:r>
              <a:rPr lang="en-US" dirty="0"/>
              <a:t>Spray with the breeze</a:t>
            </a:r>
          </a:p>
          <a:p>
            <a:pPr>
              <a:lnSpc>
                <a:spcPct val="80000"/>
              </a:lnSpc>
            </a:pPr>
            <a:r>
              <a:rPr lang="en-US" dirty="0"/>
              <a:t>Don’t apply when over 85°F</a:t>
            </a:r>
            <a:endParaRPr lang="en-US" sz="2400" dirty="0"/>
          </a:p>
        </p:txBody>
      </p:sp>
      <p:pic>
        <p:nvPicPr>
          <p:cNvPr id="40965" name="Picture 1029" descr="grape_24-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4000" y="4815247"/>
            <a:ext cx="2863736" cy="1891923"/>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0966" name="Picture 103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72600" y="2484609"/>
            <a:ext cx="2195445" cy="1660181"/>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9746" name="Picture 2" descr="File:Over the hedge poster.jpg"/>
          <p:cNvPicPr>
            <a:picLocks noChangeAspect="1" noChangeArrowheads="1"/>
          </p:cNvPicPr>
          <p:nvPr/>
        </p:nvPicPr>
        <p:blipFill rotWithShape="1">
          <a:blip r:embed="rId6">
            <a:extLst>
              <a:ext uri="{28A0092B-C50C-407E-A947-70E740481C1C}">
                <a14:useLocalDpi xmlns:a14="http://schemas.microsoft.com/office/drawing/2010/main" val="0"/>
              </a:ext>
            </a:extLst>
          </a:blip>
          <a:srcRect t="38567"/>
          <a:stretch/>
        </p:blipFill>
        <p:spPr bwMode="auto">
          <a:xfrm>
            <a:off x="9829800" y="45004"/>
            <a:ext cx="2142585" cy="195158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159750" name="Picture 6" descr="http://www.bayeradvanced.com/system/videos/still_images/000/000/027/small_poster_how-to-use-ready-to-spray-products.jpg?130219683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71450" y="146572"/>
            <a:ext cx="2472827" cy="1859996"/>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22530" name="Picture 2" descr="Image result for pictures of pesticide drift">
            <a:extLst>
              <a:ext uri="{FF2B5EF4-FFF2-40B4-BE49-F238E27FC236}">
                <a16:creationId xmlns:a16="http://schemas.microsoft.com/office/drawing/2014/main" id="{CED53C61-623E-47FE-A6EE-599C14770D7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90310" y="2247900"/>
            <a:ext cx="3553690" cy="236220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22532" name="Picture 4" descr="Image result for pictures of pesticide sensitive areas">
            <a:extLst>
              <a:ext uri="{FF2B5EF4-FFF2-40B4-BE49-F238E27FC236}">
                <a16:creationId xmlns:a16="http://schemas.microsoft.com/office/drawing/2014/main" id="{27959072-CC45-4C63-A43F-B7CCF013F6E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05400" y="4953001"/>
            <a:ext cx="3616513" cy="1609724"/>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22534" name="Picture 6" descr="Image result for pictures of pesticide sensitive areas">
            <a:extLst>
              <a:ext uri="{FF2B5EF4-FFF2-40B4-BE49-F238E27FC236}">
                <a16:creationId xmlns:a16="http://schemas.microsoft.com/office/drawing/2014/main" id="{708D0DB9-0DAB-47F7-997A-5EA1FF45893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13320" y="183067"/>
            <a:ext cx="3381352" cy="166159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3089755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2590800" y="5024"/>
            <a:ext cx="7772400" cy="1143000"/>
          </a:xfrm>
        </p:spPr>
        <p:txBody>
          <a:bodyPr/>
          <a:lstStyle/>
          <a:p>
            <a:pPr algn="ctr" eaLnBrk="1" hangingPunct="1"/>
            <a:r>
              <a:rPr lang="en-US" sz="3600" b="1" dirty="0">
                <a:solidFill>
                  <a:srgbClr val="006600"/>
                </a:solidFill>
              </a:rPr>
              <a:t>Pesticides Can Drift or Run Off Into Surface Waters</a:t>
            </a:r>
          </a:p>
        </p:txBody>
      </p:sp>
      <p:pic>
        <p:nvPicPr>
          <p:cNvPr id="27654" name="Picture 6" descr="Image result for diagrams of pesticide leaching">
            <a:extLst>
              <a:ext uri="{FF2B5EF4-FFF2-40B4-BE49-F238E27FC236}">
                <a16:creationId xmlns:a16="http://schemas.microsoft.com/office/drawing/2014/main" id="{904838C6-C4E3-498E-8CDF-6CB67262B7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1193" y="1157549"/>
            <a:ext cx="8111614" cy="4419600"/>
          </a:xfrm>
          <a:prstGeom prst="rect">
            <a:avLst/>
          </a:prstGeom>
          <a:noFill/>
          <a:ln w="19050">
            <a:solidFill>
              <a:srgbClr val="006600"/>
            </a:solidFill>
          </a:ln>
          <a:extLst>
            <a:ext uri="{909E8E84-426E-40DD-AFC4-6F175D3DCCD1}">
              <a14:hiddenFill xmlns:a14="http://schemas.microsoft.com/office/drawing/2010/main">
                <a:solidFill>
                  <a:srgbClr val="FFFFFF"/>
                </a:solidFill>
              </a14:hiddenFill>
            </a:ext>
          </a:extLst>
        </p:spPr>
      </p:pic>
      <p:sp>
        <p:nvSpPr>
          <p:cNvPr id="4" name="Text Box 1028">
            <a:extLst>
              <a:ext uri="{FF2B5EF4-FFF2-40B4-BE49-F238E27FC236}">
                <a16:creationId xmlns:a16="http://schemas.microsoft.com/office/drawing/2014/main" id="{0EFD2534-689F-470F-A9A3-2AEB80B413B5}"/>
              </a:ext>
            </a:extLst>
          </p:cNvPr>
          <p:cNvSpPr txBox="1">
            <a:spLocks noChangeArrowheads="1"/>
          </p:cNvSpPr>
          <p:nvPr/>
        </p:nvSpPr>
        <p:spPr bwMode="auto">
          <a:xfrm>
            <a:off x="2438400" y="5615249"/>
            <a:ext cx="82296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dirty="0">
                <a:solidFill>
                  <a:srgbClr val="CC3300"/>
                </a:solidFill>
                <a:latin typeface="+mj-lt"/>
              </a:rPr>
              <a:t>More than two dozen pesticides have been detected in Maine groundwater</a:t>
            </a:r>
          </a:p>
        </p:txBody>
      </p:sp>
    </p:spTree>
    <p:extLst>
      <p:ext uri="{BB962C8B-B14F-4D97-AF65-F5344CB8AC3E}">
        <p14:creationId xmlns:p14="http://schemas.microsoft.com/office/powerpoint/2010/main" val="9632828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026"/>
          <p:cNvSpPr>
            <a:spLocks noGrp="1" noChangeArrowheads="1"/>
          </p:cNvSpPr>
          <p:nvPr>
            <p:ph type="title"/>
          </p:nvPr>
        </p:nvSpPr>
        <p:spPr>
          <a:xfrm>
            <a:off x="1371600" y="190500"/>
            <a:ext cx="10363200" cy="1143000"/>
          </a:xfrm>
        </p:spPr>
        <p:txBody>
          <a:bodyPr/>
          <a:lstStyle/>
          <a:p>
            <a:pPr eaLnBrk="1" hangingPunct="1"/>
            <a:r>
              <a:rPr lang="en-US" dirty="0"/>
              <a:t>Pesticides Can Leach Into Groundwater</a:t>
            </a:r>
          </a:p>
        </p:txBody>
      </p:sp>
      <p:sp>
        <p:nvSpPr>
          <p:cNvPr id="29700" name="Text Box 1028"/>
          <p:cNvSpPr txBox="1">
            <a:spLocks noChangeArrowheads="1"/>
          </p:cNvSpPr>
          <p:nvPr/>
        </p:nvSpPr>
        <p:spPr bwMode="auto">
          <a:xfrm>
            <a:off x="2057400" y="5029200"/>
            <a:ext cx="82296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dirty="0">
                <a:solidFill>
                  <a:srgbClr val="CC3300"/>
                </a:solidFill>
              </a:rPr>
              <a:t>More than two dozen pesticides have been detected in Maine groundwater</a:t>
            </a:r>
          </a:p>
        </p:txBody>
      </p:sp>
      <p:pic>
        <p:nvPicPr>
          <p:cNvPr id="567298" name="Picture 2" descr="BPC staffer collects a water sam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1351568"/>
            <a:ext cx="4267200" cy="3191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9247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idx="4294967295"/>
          </p:nvPr>
        </p:nvSpPr>
        <p:spPr>
          <a:xfrm>
            <a:off x="1524000" y="152401"/>
            <a:ext cx="9144000" cy="610365"/>
          </a:xfrm>
        </p:spPr>
        <p:txBody>
          <a:bodyPr anchor="ctr">
            <a:noAutofit/>
          </a:bodyPr>
          <a:lstStyle/>
          <a:p>
            <a:pPr algn="ctr"/>
            <a:r>
              <a:rPr lang="en-US" sz="5400" dirty="0"/>
              <a:t> </a:t>
            </a:r>
            <a:r>
              <a:rPr lang="en-US" dirty="0"/>
              <a:t>Evidence? Maine Studies</a:t>
            </a:r>
          </a:p>
        </p:txBody>
      </p:sp>
      <p:sp>
        <p:nvSpPr>
          <p:cNvPr id="3" name="Content Placeholder 2"/>
          <p:cNvSpPr>
            <a:spLocks noGrp="1"/>
          </p:cNvSpPr>
          <p:nvPr>
            <p:ph idx="4294967295"/>
          </p:nvPr>
        </p:nvSpPr>
        <p:spPr>
          <a:xfrm>
            <a:off x="2371392" y="1066800"/>
            <a:ext cx="6401093" cy="5334000"/>
          </a:xfrm>
        </p:spPr>
        <p:txBody>
          <a:bodyPr>
            <a:noAutofit/>
          </a:bodyPr>
          <a:lstStyle/>
          <a:p>
            <a:pPr marL="457200" lvl="1" indent="-457200">
              <a:buSzPct val="95000"/>
              <a:buFont typeface="Wingdings" panose="05000000000000000000" pitchFamily="2" charset="2"/>
              <a:buChar char="v"/>
            </a:pPr>
            <a:r>
              <a:rPr lang="en-US" sz="3200" dirty="0">
                <a:latin typeface="Arial" panose="020B0604020202020204" pitchFamily="34" charset="0"/>
                <a:cs typeface="Arial" panose="020B0604020202020204" pitchFamily="34" charset="0"/>
              </a:rPr>
              <a:t>1980’s: Aldicarb (Temik) contamination of 107 wells near potato fields in Aroostook Co.</a:t>
            </a:r>
          </a:p>
          <a:p>
            <a:pPr marL="457200" lvl="1" indent="-457200">
              <a:buSzPct val="95000"/>
              <a:buFont typeface="Wingdings" panose="05000000000000000000" pitchFamily="2" charset="2"/>
              <a:buChar char="v"/>
            </a:pPr>
            <a:r>
              <a:rPr lang="en-US" sz="3200" dirty="0">
                <a:latin typeface="Arial" panose="020B0604020202020204" pitchFamily="34" charset="0"/>
                <a:cs typeface="Arial" panose="020B0604020202020204" pitchFamily="34" charset="0"/>
              </a:rPr>
              <a:t>1980-90’s: Multiple collaborative studies near potato fields</a:t>
            </a:r>
          </a:p>
          <a:p>
            <a:pPr marL="457200" lvl="1" indent="-457200">
              <a:buSzPct val="95000"/>
              <a:buFont typeface="Wingdings" panose="05000000000000000000" pitchFamily="2" charset="2"/>
              <a:buChar char="v"/>
            </a:pPr>
            <a:r>
              <a:rPr lang="en-US" sz="3200" dirty="0">
                <a:latin typeface="Arial" panose="020B0604020202020204" pitchFamily="34" charset="0"/>
                <a:cs typeface="Arial" panose="020B0604020202020204" pitchFamily="34" charset="0"/>
              </a:rPr>
              <a:t>1994 to present: Periodic statewide groundwater and hexazinone monitoring programs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94354">
            <a:off x="8953687" y="961142"/>
            <a:ext cx="1405232" cy="1440363"/>
          </a:xfrm>
          <a:prstGeom prst="rect">
            <a:avLst/>
          </a:prstGeom>
        </p:spPr>
      </p:pic>
      <p:pic>
        <p:nvPicPr>
          <p:cNvPr id="7" name="Content Placeholder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66546" y="3200401"/>
            <a:ext cx="1753985" cy="2502131"/>
          </a:xfrm>
          <a:prstGeom prst="rect">
            <a:avLst/>
          </a:prstGeom>
        </p:spPr>
      </p:pic>
    </p:spTree>
    <p:extLst>
      <p:ext uri="{BB962C8B-B14F-4D97-AF65-F5344CB8AC3E}">
        <p14:creationId xmlns:p14="http://schemas.microsoft.com/office/powerpoint/2010/main" val="39530459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2438400" y="123967"/>
            <a:ext cx="7772400" cy="1143000"/>
          </a:xfrm>
        </p:spPr>
        <p:txBody>
          <a:bodyPr/>
          <a:lstStyle/>
          <a:p>
            <a:pPr eaLnBrk="1" hangingPunct="1"/>
            <a:r>
              <a:rPr lang="en-US" sz="4000" dirty="0"/>
              <a:t>Home pesticide use - Worst case scenario</a:t>
            </a:r>
          </a:p>
        </p:txBody>
      </p:sp>
      <p:sp>
        <p:nvSpPr>
          <p:cNvPr id="30726" name="Text Box 371"/>
          <p:cNvSpPr txBox="1">
            <a:spLocks noChangeArrowheads="1"/>
          </p:cNvSpPr>
          <p:nvPr/>
        </p:nvSpPr>
        <p:spPr bwMode="auto">
          <a:xfrm>
            <a:off x="2514600" y="1437791"/>
            <a:ext cx="7924800" cy="5386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342900" indent="-342900">
              <a:spcBef>
                <a:spcPct val="50000"/>
              </a:spcBef>
              <a:buFont typeface="Arial" panose="020B0604020202020204" pitchFamily="34" charset="0"/>
              <a:buChar char="•"/>
            </a:pPr>
            <a:r>
              <a:rPr lang="en-US" sz="2800" dirty="0">
                <a:solidFill>
                  <a:srgbClr val="000000"/>
                </a:solidFill>
                <a:latin typeface="Times New Roman" pitchFamily="18" charset="0"/>
              </a:rPr>
              <a:t>Homeowner application of granular diazinon around well casing to control ants resulted in 10x over Maximum Contaminant Level (MCL) for drinking water.</a:t>
            </a:r>
          </a:p>
          <a:p>
            <a:pPr marL="342900" indent="-342900">
              <a:spcBef>
                <a:spcPct val="50000"/>
              </a:spcBef>
              <a:buFont typeface="Arial" panose="020B0604020202020204" pitchFamily="34" charset="0"/>
              <a:buChar char="•"/>
            </a:pPr>
            <a:r>
              <a:rPr lang="en-US" sz="2800" dirty="0">
                <a:solidFill>
                  <a:srgbClr val="000000"/>
                </a:solidFill>
                <a:latin typeface="Times New Roman" pitchFamily="18" charset="0"/>
              </a:rPr>
              <a:t>Detected during 1994 statewide groundwater monitoring of 129 wells for agricultural pesticides</a:t>
            </a:r>
          </a:p>
          <a:p>
            <a:pPr marL="342900" indent="-342900">
              <a:spcBef>
                <a:spcPct val="50000"/>
              </a:spcBef>
              <a:buFont typeface="Arial" panose="020B0604020202020204" pitchFamily="34" charset="0"/>
              <a:buChar char="•"/>
            </a:pPr>
            <a:r>
              <a:rPr lang="en-US" sz="2800" dirty="0">
                <a:solidFill>
                  <a:srgbClr val="000000"/>
                </a:solidFill>
                <a:latin typeface="Times New Roman" pitchFamily="18" charset="0"/>
              </a:rPr>
              <a:t>Of 31 samples with positive detections, 30 below health advisory levels (HAL), Maine exposure guidelines (MEG), maximum contaminate levels (MCL)</a:t>
            </a:r>
          </a:p>
          <a:p>
            <a:pPr marL="342900" indent="-342900">
              <a:spcBef>
                <a:spcPct val="50000"/>
              </a:spcBef>
              <a:buFont typeface="Arial" panose="020B0604020202020204" pitchFamily="34" charset="0"/>
              <a:buChar char="•"/>
            </a:pPr>
            <a:endParaRPr lang="en-US" dirty="0">
              <a:solidFill>
                <a:srgbClr val="000000"/>
              </a:solidFill>
              <a:latin typeface="Times New Roman" pitchFamily="18" charset="0"/>
            </a:endParaRPr>
          </a:p>
        </p:txBody>
      </p:sp>
      <p:pic>
        <p:nvPicPr>
          <p:cNvPr id="565252" name="Picture 4" descr="C:\Users\mary.e.tomlinson\AppData\Local\Microsoft\Windows\Temporary Internet Files\Content.IE5\IY9LSSEI\aurium-Ant[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20201" y="533401"/>
            <a:ext cx="1108883" cy="11088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63816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 name="Title 369"/>
          <p:cNvSpPr>
            <a:spLocks noGrp="1"/>
          </p:cNvSpPr>
          <p:nvPr>
            <p:ph type="title"/>
          </p:nvPr>
        </p:nvSpPr>
        <p:spPr>
          <a:xfrm>
            <a:off x="2488375" y="190500"/>
            <a:ext cx="8458200" cy="990600"/>
          </a:xfrm>
        </p:spPr>
        <p:txBody>
          <a:bodyPr/>
          <a:lstStyle/>
          <a:p>
            <a:r>
              <a:rPr lang="en-US" sz="4000" dirty="0"/>
              <a:t>Agricultural Use Groundwater Monitoring Results</a:t>
            </a:r>
          </a:p>
        </p:txBody>
      </p:sp>
      <p:sp>
        <p:nvSpPr>
          <p:cNvPr id="371" name="Content Placeholder 370"/>
          <p:cNvSpPr>
            <a:spLocks noGrp="1"/>
          </p:cNvSpPr>
          <p:nvPr>
            <p:ph idx="1"/>
          </p:nvPr>
        </p:nvSpPr>
        <p:spPr>
          <a:xfrm>
            <a:off x="2286000" y="1392737"/>
            <a:ext cx="4724400" cy="5334000"/>
          </a:xfrm>
        </p:spPr>
        <p:txBody>
          <a:bodyPr/>
          <a:lstStyle/>
          <a:p>
            <a:r>
              <a:rPr lang="en-US" dirty="0"/>
              <a:t>50 wells sampled near blueberry fields in 2015</a:t>
            </a:r>
          </a:p>
          <a:p>
            <a:pPr lvl="1"/>
            <a:r>
              <a:rPr lang="en-US" sz="3200" dirty="0"/>
              <a:t>41 wells with detections</a:t>
            </a:r>
          </a:p>
          <a:p>
            <a:pPr lvl="1"/>
            <a:r>
              <a:rPr lang="en-US" sz="3200" dirty="0"/>
              <a:t>7 different herbicides found </a:t>
            </a:r>
          </a:p>
          <a:p>
            <a:pPr lvl="1"/>
            <a:r>
              <a:rPr lang="en-US" sz="3200" dirty="0"/>
              <a:t>No detections above health advisory or maximum exposure levels</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86601" y="1392738"/>
            <a:ext cx="3340925" cy="1805317"/>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62529" y="3657600"/>
            <a:ext cx="3264996" cy="2448748"/>
          </a:xfrm>
          <a:prstGeom prst="rect">
            <a:avLst/>
          </a:prstGeom>
        </p:spPr>
      </p:pic>
    </p:spTree>
    <p:custDataLst>
      <p:tags r:id="rId1"/>
    </p:custDataLst>
    <p:extLst>
      <p:ext uri="{BB962C8B-B14F-4D97-AF65-F5344CB8AC3E}">
        <p14:creationId xmlns:p14="http://schemas.microsoft.com/office/powerpoint/2010/main" val="1617413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FE0A15-8A8A-4170-A3D0-87F161CBA4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79767" y="2095482"/>
            <a:ext cx="2027227" cy="1520420"/>
          </a:xfrm>
          <a:prstGeom prst="rect">
            <a:avLst/>
          </a:prstGeom>
          <a:ln w="28575">
            <a:solidFill>
              <a:schemeClr val="tx1"/>
            </a:solidFill>
          </a:ln>
        </p:spPr>
      </p:pic>
      <p:sp>
        <p:nvSpPr>
          <p:cNvPr id="4" name="TextBox 3">
            <a:extLst>
              <a:ext uri="{FF2B5EF4-FFF2-40B4-BE49-F238E27FC236}">
                <a16:creationId xmlns:a16="http://schemas.microsoft.com/office/drawing/2014/main" id="{4A0C6DCE-C202-41A0-8C55-EC9CF8522C76}"/>
              </a:ext>
            </a:extLst>
          </p:cNvPr>
          <p:cNvSpPr txBox="1"/>
          <p:nvPr/>
        </p:nvSpPr>
        <p:spPr>
          <a:xfrm>
            <a:off x="9939861" y="2018868"/>
            <a:ext cx="2200275"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entury Gothic" panose="020B0502020202020204"/>
                <a:ea typeface="+mn-ea"/>
                <a:cs typeface="+mn-cs"/>
              </a:rPr>
              <a:t>Amanda Couture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entury Gothic" panose="020B0502020202020204"/>
                <a:ea typeface="+mn-ea"/>
                <a:cs typeface="+mn-cs"/>
              </a:rPr>
              <a:t>Certification &amp; Regulation Specialist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entury Gothic" panose="020B0502020202020204"/>
                <a:ea typeface="+mn-ea"/>
                <a:cs typeface="+mn-cs"/>
              </a:rPr>
              <a:t>Amanda.Couture@Maine.Gov</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6" name="Picture 5">
            <a:extLst>
              <a:ext uri="{FF2B5EF4-FFF2-40B4-BE49-F238E27FC236}">
                <a16:creationId xmlns:a16="http://schemas.microsoft.com/office/drawing/2014/main" id="{2BD8B97F-FE09-47FF-8D63-5A608E6005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79767" y="239778"/>
            <a:ext cx="1957638" cy="1468229"/>
          </a:xfrm>
          <a:prstGeom prst="rect">
            <a:avLst/>
          </a:prstGeom>
          <a:ln w="28575">
            <a:solidFill>
              <a:schemeClr val="tx1"/>
            </a:solidFill>
          </a:ln>
        </p:spPr>
      </p:pic>
      <p:sp>
        <p:nvSpPr>
          <p:cNvPr id="8" name="TextBox 7">
            <a:extLst>
              <a:ext uri="{FF2B5EF4-FFF2-40B4-BE49-F238E27FC236}">
                <a16:creationId xmlns:a16="http://schemas.microsoft.com/office/drawing/2014/main" id="{CE8EC3CA-4E5D-483F-9215-DB0E05B4B428}"/>
              </a:ext>
            </a:extLst>
          </p:cNvPr>
          <p:cNvSpPr txBox="1"/>
          <p:nvPr/>
        </p:nvSpPr>
        <p:spPr>
          <a:xfrm>
            <a:off x="9991725" y="239530"/>
            <a:ext cx="2200275"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entury Gothic" panose="020B0502020202020204"/>
                <a:ea typeface="+mn-ea"/>
                <a:cs typeface="+mn-cs"/>
              </a:rPr>
              <a:t>Mary Tomlinson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entury Gothic" panose="020B0502020202020204"/>
                <a:ea typeface="+mn-ea"/>
                <a:cs typeface="+mn-cs"/>
              </a:rPr>
              <a:t>Pesticide Registrar &amp; Water Quality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entury Gothic" panose="020B0502020202020204"/>
                <a:ea typeface="+mn-ea"/>
                <a:cs typeface="+mn-cs"/>
              </a:rPr>
              <a:t>Mary.E.Tomlinson@Maine.Gov</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9" name="Picture 8">
            <a:extLst>
              <a:ext uri="{FF2B5EF4-FFF2-40B4-BE49-F238E27FC236}">
                <a16:creationId xmlns:a16="http://schemas.microsoft.com/office/drawing/2014/main" id="{74D36FF0-D5FD-4AE4-A3E1-E384AC28B5D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66480" y="4094563"/>
            <a:ext cx="2040514" cy="1567475"/>
          </a:xfrm>
          <a:prstGeom prst="rect">
            <a:avLst/>
          </a:prstGeom>
          <a:ln w="28575">
            <a:solidFill>
              <a:schemeClr val="tx1"/>
            </a:solidFill>
          </a:ln>
        </p:spPr>
      </p:pic>
      <p:pic>
        <p:nvPicPr>
          <p:cNvPr id="11" name="Picture 10">
            <a:extLst>
              <a:ext uri="{FF2B5EF4-FFF2-40B4-BE49-F238E27FC236}">
                <a16:creationId xmlns:a16="http://schemas.microsoft.com/office/drawing/2014/main" id="{E4C7A34D-9322-4346-8CFA-79CD64D2271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6984" y="253765"/>
            <a:ext cx="1925867" cy="1444400"/>
          </a:xfrm>
          <a:prstGeom prst="rect">
            <a:avLst/>
          </a:prstGeom>
          <a:ln w="28575">
            <a:solidFill>
              <a:schemeClr val="tx1"/>
            </a:solidFill>
          </a:ln>
        </p:spPr>
      </p:pic>
      <p:sp>
        <p:nvSpPr>
          <p:cNvPr id="13" name="TextBox 12">
            <a:extLst>
              <a:ext uri="{FF2B5EF4-FFF2-40B4-BE49-F238E27FC236}">
                <a16:creationId xmlns:a16="http://schemas.microsoft.com/office/drawing/2014/main" id="{B4D3241B-7454-4AA6-A07C-C22FF40C35A3}"/>
              </a:ext>
            </a:extLst>
          </p:cNvPr>
          <p:cNvSpPr txBox="1"/>
          <p:nvPr/>
        </p:nvSpPr>
        <p:spPr>
          <a:xfrm>
            <a:off x="2083072" y="342687"/>
            <a:ext cx="2036664"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entury Gothic" panose="020B0502020202020204"/>
                <a:ea typeface="+mn-ea"/>
                <a:cs typeface="+mn-cs"/>
              </a:rPr>
              <a:t>Ray Connors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entury Gothic" panose="020B0502020202020204"/>
                <a:ea typeface="+mn-ea"/>
                <a:cs typeface="+mn-cs"/>
              </a:rPr>
              <a:t>Manager of Compliance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entury Gothic" panose="020B0502020202020204"/>
                <a:ea typeface="+mn-ea"/>
                <a:cs typeface="+mn-cs"/>
              </a:rPr>
              <a:t>Raymond.G.Connors@Maine.Gov</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14" name="Picture 13">
            <a:extLst>
              <a:ext uri="{FF2B5EF4-FFF2-40B4-BE49-F238E27FC236}">
                <a16:creationId xmlns:a16="http://schemas.microsoft.com/office/drawing/2014/main" id="{F0BF159B-E9E4-4D1E-8A1C-25A3B713DDF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47895" y="257252"/>
            <a:ext cx="1907651" cy="1430738"/>
          </a:xfrm>
          <a:prstGeom prst="rect">
            <a:avLst/>
          </a:prstGeom>
          <a:ln w="28575">
            <a:solidFill>
              <a:schemeClr val="tx1"/>
            </a:solidFill>
          </a:ln>
        </p:spPr>
      </p:pic>
      <p:sp>
        <p:nvSpPr>
          <p:cNvPr id="16" name="TextBox 15">
            <a:extLst>
              <a:ext uri="{FF2B5EF4-FFF2-40B4-BE49-F238E27FC236}">
                <a16:creationId xmlns:a16="http://schemas.microsoft.com/office/drawing/2014/main" id="{DA58A449-9A4C-408B-BBBE-308E41898F24}"/>
              </a:ext>
            </a:extLst>
          </p:cNvPr>
          <p:cNvSpPr txBox="1"/>
          <p:nvPr/>
        </p:nvSpPr>
        <p:spPr>
          <a:xfrm>
            <a:off x="5752332" y="250294"/>
            <a:ext cx="2200275"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entury Gothic" panose="020B0502020202020204"/>
                <a:ea typeface="+mn-ea"/>
                <a:cs typeface="+mn-cs"/>
              </a:rPr>
              <a:t>Pam Bryer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entury Gothic" panose="020B0502020202020204"/>
                <a:ea typeface="+mn-ea"/>
                <a:cs typeface="+mn-cs"/>
              </a:rPr>
              <a:t>Pesticide Toxicologist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entury Gothic" panose="020B0502020202020204"/>
                <a:ea typeface="+mn-ea"/>
                <a:cs typeface="+mn-cs"/>
              </a:rPr>
              <a:t>Pamela.J.Bryer@Maine.Gov</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17" name="Picture 16">
            <a:extLst>
              <a:ext uri="{FF2B5EF4-FFF2-40B4-BE49-F238E27FC236}">
                <a16:creationId xmlns:a16="http://schemas.microsoft.com/office/drawing/2014/main" id="{048EACCB-A5FE-464A-A6C0-962D20A93BC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6984" y="2107468"/>
            <a:ext cx="1957078" cy="1467808"/>
          </a:xfrm>
          <a:prstGeom prst="rect">
            <a:avLst/>
          </a:prstGeom>
          <a:ln w="28575">
            <a:solidFill>
              <a:schemeClr val="tx1"/>
            </a:solidFill>
          </a:ln>
        </p:spPr>
      </p:pic>
      <p:sp>
        <p:nvSpPr>
          <p:cNvPr id="19" name="TextBox 18">
            <a:extLst>
              <a:ext uri="{FF2B5EF4-FFF2-40B4-BE49-F238E27FC236}">
                <a16:creationId xmlns:a16="http://schemas.microsoft.com/office/drawing/2014/main" id="{3D2A4DDB-521A-4BB5-AFA9-8EA7FBD596ED}"/>
              </a:ext>
            </a:extLst>
          </p:cNvPr>
          <p:cNvSpPr txBox="1"/>
          <p:nvPr/>
        </p:nvSpPr>
        <p:spPr>
          <a:xfrm>
            <a:off x="2099198" y="2026179"/>
            <a:ext cx="1908038"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entury Gothic" panose="020B0502020202020204"/>
                <a:ea typeface="+mn-ea"/>
                <a:cs typeface="+mn-cs"/>
              </a:rPr>
              <a:t>John Pietroski</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entury Gothic" panose="020B0502020202020204"/>
                <a:ea typeface="+mn-ea"/>
                <a:cs typeface="+mn-cs"/>
              </a:rPr>
              <a:t>Manager of Pesticide Programs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entury Gothic" panose="020B0502020202020204"/>
                <a:ea typeface="+mn-ea"/>
                <a:cs typeface="+mn-cs"/>
              </a:rPr>
              <a:t>John.T.Pietroski@Maine.Gov</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20" name="TextBox 19">
            <a:extLst>
              <a:ext uri="{FF2B5EF4-FFF2-40B4-BE49-F238E27FC236}">
                <a16:creationId xmlns:a16="http://schemas.microsoft.com/office/drawing/2014/main" id="{82847DC0-5DAF-4667-AB3A-F7271E5D5935}"/>
              </a:ext>
            </a:extLst>
          </p:cNvPr>
          <p:cNvSpPr txBox="1"/>
          <p:nvPr/>
        </p:nvSpPr>
        <p:spPr>
          <a:xfrm>
            <a:off x="9991724" y="4031053"/>
            <a:ext cx="2200275"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entury Gothic" panose="020B0502020202020204"/>
                <a:ea typeface="+mn-ea"/>
                <a:cs typeface="+mn-cs"/>
              </a:rPr>
              <a:t>Katelyn Kiel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entury Gothic" panose="020B0502020202020204"/>
                <a:ea typeface="+mn-ea"/>
                <a:cs typeface="+mn-cs"/>
              </a:rPr>
              <a:t>Administrative Assistant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entury Gothic" panose="020B0502020202020204"/>
                <a:ea typeface="+mn-ea"/>
                <a:cs typeface="+mn-cs"/>
              </a:rPr>
              <a:t>Katelyn.Kiel@Maine.Gov</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21" name="Picture 20">
            <a:extLst>
              <a:ext uri="{FF2B5EF4-FFF2-40B4-BE49-F238E27FC236}">
                <a16:creationId xmlns:a16="http://schemas.microsoft.com/office/drawing/2014/main" id="{50F8915D-8D36-4C68-85B5-BCA684E5998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6984" y="4108355"/>
            <a:ext cx="2010121" cy="1507591"/>
          </a:xfrm>
          <a:prstGeom prst="rect">
            <a:avLst/>
          </a:prstGeom>
          <a:ln w="28575">
            <a:solidFill>
              <a:schemeClr val="tx1"/>
            </a:solidFill>
          </a:ln>
        </p:spPr>
      </p:pic>
      <p:sp>
        <p:nvSpPr>
          <p:cNvPr id="23" name="TextBox 22">
            <a:extLst>
              <a:ext uri="{FF2B5EF4-FFF2-40B4-BE49-F238E27FC236}">
                <a16:creationId xmlns:a16="http://schemas.microsoft.com/office/drawing/2014/main" id="{B7F0E713-C04B-41D5-973D-378209C11CFD}"/>
              </a:ext>
            </a:extLst>
          </p:cNvPr>
          <p:cNvSpPr txBox="1"/>
          <p:nvPr/>
        </p:nvSpPr>
        <p:spPr>
          <a:xfrm>
            <a:off x="1977730" y="4078130"/>
            <a:ext cx="2110056"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entury Gothic" panose="020B0502020202020204"/>
                <a:ea typeface="+mn-ea"/>
                <a:cs typeface="+mn-cs"/>
              </a:rPr>
              <a:t>Peggy Lamb</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entury Gothic" panose="020B0502020202020204"/>
                <a:ea typeface="+mn-ea"/>
                <a:cs typeface="+mn-cs"/>
              </a:rPr>
              <a:t> Office Manager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entury Gothic" panose="020B0502020202020204"/>
                <a:ea typeface="+mn-ea"/>
                <a:cs typeface="+mn-cs"/>
              </a:rPr>
              <a:t>Peggy.Lamb@Maine.Gov</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22" name="TextBox 21">
            <a:extLst>
              <a:ext uri="{FF2B5EF4-FFF2-40B4-BE49-F238E27FC236}">
                <a16:creationId xmlns:a16="http://schemas.microsoft.com/office/drawing/2014/main" id="{7087DB5F-457B-4A05-9C26-5D0E69727132}"/>
              </a:ext>
            </a:extLst>
          </p:cNvPr>
          <p:cNvSpPr txBox="1"/>
          <p:nvPr/>
        </p:nvSpPr>
        <p:spPr>
          <a:xfrm>
            <a:off x="1453804" y="6145958"/>
            <a:ext cx="8678421"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entury Gothic" panose="020B0502020202020204"/>
                <a:ea typeface="+mn-ea"/>
                <a:cs typeface="+mn-cs"/>
              </a:rPr>
              <a:t>Board of Pesticides Staff 2019</a:t>
            </a:r>
          </a:p>
        </p:txBody>
      </p:sp>
      <p:pic>
        <p:nvPicPr>
          <p:cNvPr id="25" name="Picture 24">
            <a:extLst>
              <a:ext uri="{FF2B5EF4-FFF2-40B4-BE49-F238E27FC236}">
                <a16:creationId xmlns:a16="http://schemas.microsoft.com/office/drawing/2014/main" id="{37933232-9A81-477C-A399-04B07BD8A31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065327" y="2095482"/>
            <a:ext cx="1890219" cy="1522486"/>
          </a:xfrm>
          <a:prstGeom prst="rect">
            <a:avLst/>
          </a:prstGeom>
          <a:ln w="38100">
            <a:solidFill>
              <a:schemeClr val="tx1"/>
            </a:solidFill>
          </a:ln>
        </p:spPr>
      </p:pic>
      <p:sp>
        <p:nvSpPr>
          <p:cNvPr id="27" name="TextBox 26">
            <a:extLst>
              <a:ext uri="{FF2B5EF4-FFF2-40B4-BE49-F238E27FC236}">
                <a16:creationId xmlns:a16="http://schemas.microsoft.com/office/drawing/2014/main" id="{807D6D9A-7621-492A-9473-8D395EEC62C4}"/>
              </a:ext>
            </a:extLst>
          </p:cNvPr>
          <p:cNvSpPr txBox="1"/>
          <p:nvPr/>
        </p:nvSpPr>
        <p:spPr>
          <a:xfrm>
            <a:off x="6025737" y="2018868"/>
            <a:ext cx="1889903"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entury Gothic" panose="020B0502020202020204"/>
                <a:ea typeface="+mn-ea"/>
                <a:cs typeface="+mn-cs"/>
              </a:rPr>
              <a:t>Megan Patterson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entury Gothic" panose="020B0502020202020204"/>
                <a:ea typeface="+mn-ea"/>
                <a:cs typeface="+mn-cs"/>
              </a:rPr>
              <a:t>Director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entury Gothic" panose="020B0502020202020204"/>
                <a:ea typeface="+mn-ea"/>
                <a:cs typeface="+mn-cs"/>
              </a:rPr>
              <a:t>Megan.L.Patterson@Maine.Gov</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33" name="TextBox 32">
            <a:extLst>
              <a:ext uri="{FF2B5EF4-FFF2-40B4-BE49-F238E27FC236}">
                <a16:creationId xmlns:a16="http://schemas.microsoft.com/office/drawing/2014/main" id="{F3ADF019-CB8F-4807-B3CA-6F15A9787421}"/>
              </a:ext>
            </a:extLst>
          </p:cNvPr>
          <p:cNvSpPr txBox="1"/>
          <p:nvPr/>
        </p:nvSpPr>
        <p:spPr>
          <a:xfrm>
            <a:off x="6018467" y="4078130"/>
            <a:ext cx="1844360" cy="49244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2060"/>
                </a:solidFill>
                <a:effectLst/>
                <a:uLnTx/>
                <a:uFillTx/>
                <a:latin typeface="Century Gothic" panose="020B0502020202020204"/>
                <a:ea typeface="+mn-ea"/>
                <a:cs typeface="+mn-cs"/>
              </a:rPr>
              <a:t>An</a:t>
            </a:r>
            <a:r>
              <a:rPr kumimoji="0" lang="en-US" sz="800" b="0" i="0" u="none" strike="noStrike" kern="1200" cap="none" spc="0" normalizeH="0" baseline="0" noProof="0" dirty="0">
                <a:ln>
                  <a:noFill/>
                </a:ln>
                <a:solidFill>
                  <a:prstClr val="black"/>
                </a:solidFill>
                <a:effectLst/>
                <a:uLnTx/>
                <a:uFillTx/>
                <a:latin typeface="Century Gothic" panose="020B0502020202020204"/>
                <a:ea typeface="+mn-ea"/>
                <a:cs typeface="+mn-cs"/>
              </a:rPr>
              <a:t>ne Chamberlain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entury Gothic" panose="020B0502020202020204"/>
                <a:ea typeface="+mn-ea"/>
                <a:cs typeface="+mn-cs"/>
              </a:rPr>
              <a:t> Policy &amp; Regulations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entury Gothic" panose="020B0502020202020204"/>
                <a:ea typeface="+mn-ea"/>
                <a:cs typeface="+mn-cs"/>
              </a:rPr>
              <a:t>Anne.Chamberlain@Maine.Gov</a:t>
            </a:r>
          </a:p>
        </p:txBody>
      </p:sp>
      <p:sp>
        <p:nvSpPr>
          <p:cNvPr id="34" name="TextBox 33">
            <a:extLst>
              <a:ext uri="{FF2B5EF4-FFF2-40B4-BE49-F238E27FC236}">
                <a16:creationId xmlns:a16="http://schemas.microsoft.com/office/drawing/2014/main" id="{7AD5B4CD-899A-45FD-A1D5-8B6D899721E5}"/>
              </a:ext>
            </a:extLst>
          </p:cNvPr>
          <p:cNvSpPr txBox="1"/>
          <p:nvPr/>
        </p:nvSpPr>
        <p:spPr>
          <a:xfrm>
            <a:off x="9937405" y="6137295"/>
            <a:ext cx="1828928"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C000"/>
                </a:solidFill>
                <a:effectLst/>
                <a:uLnTx/>
                <a:uFillTx/>
                <a:latin typeface="Century Gothic" panose="020B0502020202020204"/>
                <a:ea typeface="+mn-ea"/>
                <a:cs typeface="+mn-cs"/>
              </a:rPr>
              <a:t>Jan Betts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C000"/>
                </a:solidFill>
                <a:effectLst/>
                <a:uLnTx/>
                <a:uFillTx/>
                <a:latin typeface="Century Gothic" panose="020B0502020202020204"/>
                <a:ea typeface="+mn-ea"/>
                <a:cs typeface="+mn-cs"/>
              </a:rPr>
              <a:t> Secretary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C000"/>
                </a:solidFill>
                <a:effectLst/>
                <a:uLnTx/>
                <a:uFillTx/>
                <a:latin typeface="Century Gothic" panose="020B0502020202020204"/>
                <a:ea typeface="+mn-ea"/>
                <a:cs typeface="+mn-cs"/>
              </a:rPr>
              <a:t>207 287-2157</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C000"/>
                </a:solidFill>
                <a:effectLst/>
                <a:uLnTx/>
                <a:uFillTx/>
                <a:latin typeface="Century Gothic" panose="020B0502020202020204"/>
                <a:ea typeface="+mn-ea"/>
                <a:cs typeface="+mn-cs"/>
              </a:rPr>
              <a:t>Jan.Betts@Maine.Gov</a:t>
            </a:r>
            <a:endParaRPr kumimoji="0" lang="en-US" sz="1200" b="1" i="0" u="none" strike="noStrike" kern="1200" cap="none" spc="0" normalizeH="0" baseline="0" noProof="0" dirty="0">
              <a:ln>
                <a:noFill/>
              </a:ln>
              <a:solidFill>
                <a:srgbClr val="FFC000"/>
              </a:solidFill>
              <a:effectLst/>
              <a:uLnTx/>
              <a:uFillTx/>
              <a:latin typeface="Century Gothic" panose="020B0502020202020204"/>
              <a:ea typeface="+mn-ea"/>
              <a:cs typeface="+mn-cs"/>
            </a:endParaRPr>
          </a:p>
        </p:txBody>
      </p:sp>
      <p:pic>
        <p:nvPicPr>
          <p:cNvPr id="5" name="Picture 4">
            <a:extLst>
              <a:ext uri="{FF2B5EF4-FFF2-40B4-BE49-F238E27FC236}">
                <a16:creationId xmlns:a16="http://schemas.microsoft.com/office/drawing/2014/main" id="{7A376F5E-0282-4C41-8E1B-CEC8D91027B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972311" y="4149471"/>
            <a:ext cx="2046156" cy="1512567"/>
          </a:xfrm>
          <a:prstGeom prst="rect">
            <a:avLst/>
          </a:prstGeom>
          <a:ln w="28575">
            <a:solidFill>
              <a:schemeClr val="tx1"/>
            </a:solidFill>
          </a:ln>
        </p:spPr>
      </p:pic>
    </p:spTree>
    <p:custDataLst>
      <p:tags r:id="rId1"/>
    </p:custDataLst>
    <p:extLst>
      <p:ext uri="{BB962C8B-B14F-4D97-AF65-F5344CB8AC3E}">
        <p14:creationId xmlns:p14="http://schemas.microsoft.com/office/powerpoint/2010/main" val="200445587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2514600" y="152400"/>
            <a:ext cx="7772400" cy="1143000"/>
          </a:xfrm>
        </p:spPr>
        <p:txBody>
          <a:bodyPr/>
          <a:lstStyle/>
          <a:p>
            <a:r>
              <a:rPr lang="en-US" dirty="0"/>
              <a:t>Pesticides Can Run-off Into Surface Waters</a:t>
            </a:r>
          </a:p>
        </p:txBody>
      </p:sp>
      <p:pic>
        <p:nvPicPr>
          <p:cNvPr id="72707" name="Picture 3" descr="stre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1500" y="1447800"/>
            <a:ext cx="4038600" cy="5247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2514600" y="228600"/>
            <a:ext cx="7772400" cy="914400"/>
          </a:xfrm>
        </p:spPr>
        <p:txBody>
          <a:bodyPr/>
          <a:lstStyle/>
          <a:p>
            <a:r>
              <a:rPr lang="en-US" sz="3200" dirty="0"/>
              <a:t>Surface Water/sediment Sampling – Home, Lawn &amp; Garden Pesticides</a:t>
            </a:r>
          </a:p>
        </p:txBody>
      </p:sp>
      <p:sp>
        <p:nvSpPr>
          <p:cNvPr id="46083" name="Rectangle 3"/>
          <p:cNvSpPr>
            <a:spLocks noGrp="1" noChangeArrowheads="1"/>
          </p:cNvSpPr>
          <p:nvPr>
            <p:ph type="body" idx="1"/>
          </p:nvPr>
        </p:nvSpPr>
        <p:spPr>
          <a:xfrm>
            <a:off x="2209800" y="1219200"/>
            <a:ext cx="6934200" cy="5334000"/>
          </a:xfrm>
        </p:spPr>
        <p:txBody>
          <a:bodyPr/>
          <a:lstStyle/>
          <a:p>
            <a:pPr lvl="1">
              <a:lnSpc>
                <a:spcPct val="90000"/>
              </a:lnSpc>
            </a:pPr>
            <a:r>
              <a:rPr lang="en-US" sz="2000" dirty="0"/>
              <a:t>Pesticide residues detected in surface water</a:t>
            </a:r>
            <a:br>
              <a:rPr lang="en-US" sz="2000" dirty="0"/>
            </a:br>
            <a:endParaRPr lang="en-US" sz="2000" dirty="0"/>
          </a:p>
          <a:p>
            <a:pPr lvl="2">
              <a:lnSpc>
                <a:spcPct val="85000"/>
              </a:lnSpc>
            </a:pPr>
            <a:r>
              <a:rPr lang="en-US" sz="1800" dirty="0"/>
              <a:t>Diazinon up to </a:t>
            </a:r>
            <a:r>
              <a:rPr lang="en-US" sz="1800" dirty="0">
                <a:solidFill>
                  <a:srgbClr val="FF1B1B"/>
                </a:solidFill>
              </a:rPr>
              <a:t>(2.6 ppb)**</a:t>
            </a:r>
          </a:p>
          <a:p>
            <a:pPr lvl="2">
              <a:lnSpc>
                <a:spcPct val="85000"/>
              </a:lnSpc>
            </a:pPr>
            <a:r>
              <a:rPr lang="en-US" sz="1800" dirty="0"/>
              <a:t>2,4-D up to </a:t>
            </a:r>
            <a:r>
              <a:rPr lang="en-US" sz="1800" dirty="0">
                <a:solidFill>
                  <a:srgbClr val="FF1B1B"/>
                </a:solidFill>
              </a:rPr>
              <a:t>(36.4 ppb)</a:t>
            </a:r>
          </a:p>
          <a:p>
            <a:pPr lvl="2">
              <a:lnSpc>
                <a:spcPct val="85000"/>
              </a:lnSpc>
            </a:pPr>
            <a:r>
              <a:rPr lang="en-US" sz="1800" dirty="0"/>
              <a:t>Dicamba up to (4.1 ppb)</a:t>
            </a:r>
          </a:p>
          <a:p>
            <a:pPr lvl="2">
              <a:lnSpc>
                <a:spcPct val="85000"/>
              </a:lnSpc>
            </a:pPr>
            <a:r>
              <a:rPr lang="en-US" sz="1800" dirty="0"/>
              <a:t>MCPP up to </a:t>
            </a:r>
            <a:r>
              <a:rPr lang="en-US" sz="1800" dirty="0">
                <a:solidFill>
                  <a:srgbClr val="FF1B1B"/>
                </a:solidFill>
              </a:rPr>
              <a:t>(26 ppb)</a:t>
            </a:r>
            <a:endParaRPr lang="en-US" sz="1800" dirty="0"/>
          </a:p>
          <a:p>
            <a:pPr lvl="2">
              <a:lnSpc>
                <a:spcPct val="85000"/>
              </a:lnSpc>
            </a:pPr>
            <a:r>
              <a:rPr lang="en-US" sz="1800" dirty="0"/>
              <a:t>MCPA up to (0.45 ppb)</a:t>
            </a:r>
          </a:p>
          <a:p>
            <a:pPr lvl="2">
              <a:lnSpc>
                <a:spcPct val="85000"/>
              </a:lnSpc>
            </a:pPr>
            <a:r>
              <a:rPr lang="en-US" sz="1800" dirty="0"/>
              <a:t>Clopyralid up to (0.91 ppb)</a:t>
            </a:r>
          </a:p>
          <a:p>
            <a:pPr lvl="2">
              <a:lnSpc>
                <a:spcPct val="85000"/>
              </a:lnSpc>
            </a:pPr>
            <a:r>
              <a:rPr lang="en-US" sz="1800" dirty="0"/>
              <a:t>Propiconazole up to (0.075 ppb)</a:t>
            </a:r>
          </a:p>
          <a:p>
            <a:pPr lvl="2">
              <a:lnSpc>
                <a:spcPct val="85000"/>
              </a:lnSpc>
            </a:pPr>
            <a:r>
              <a:rPr lang="en-US" sz="1800" dirty="0"/>
              <a:t>Chlorothalonil up to</a:t>
            </a:r>
            <a:r>
              <a:rPr lang="en-US" sz="1800" dirty="0">
                <a:solidFill>
                  <a:srgbClr val="FF1B1B"/>
                </a:solidFill>
              </a:rPr>
              <a:t> </a:t>
            </a:r>
            <a:r>
              <a:rPr lang="en-US" sz="1800" dirty="0"/>
              <a:t>(0.22 ppb)</a:t>
            </a:r>
          </a:p>
          <a:p>
            <a:pPr lvl="2">
              <a:lnSpc>
                <a:spcPct val="85000"/>
              </a:lnSpc>
            </a:pPr>
            <a:r>
              <a:rPr lang="en-US" sz="1800" dirty="0">
                <a:solidFill>
                  <a:srgbClr val="FF1B1B"/>
                </a:solidFill>
              </a:rPr>
              <a:t>Found Excess Nitrogen &amp; Phosphorous in most samples</a:t>
            </a:r>
            <a:br>
              <a:rPr lang="en-US" sz="1600" dirty="0">
                <a:solidFill>
                  <a:srgbClr val="FF1B1B"/>
                </a:solidFill>
              </a:rPr>
            </a:br>
            <a:endParaRPr lang="en-US" sz="1600" dirty="0">
              <a:solidFill>
                <a:srgbClr val="FF1B1B"/>
              </a:solidFill>
            </a:endParaRPr>
          </a:p>
          <a:p>
            <a:pPr lvl="1">
              <a:lnSpc>
                <a:spcPct val="85000"/>
              </a:lnSpc>
            </a:pPr>
            <a:r>
              <a:rPr lang="en-US" sz="2000" dirty="0"/>
              <a:t>Pesticide residues detected in sediments</a:t>
            </a:r>
            <a:br>
              <a:rPr lang="en-US" sz="2000" dirty="0"/>
            </a:br>
            <a:endParaRPr lang="en-US" sz="2000" dirty="0"/>
          </a:p>
          <a:p>
            <a:pPr lvl="2">
              <a:lnSpc>
                <a:spcPct val="85000"/>
              </a:lnSpc>
            </a:pPr>
            <a:r>
              <a:rPr lang="en-US" sz="1800" dirty="0"/>
              <a:t>Bifenthrin up to </a:t>
            </a:r>
            <a:r>
              <a:rPr lang="en-US" sz="1800" dirty="0">
                <a:solidFill>
                  <a:srgbClr val="FF4141"/>
                </a:solidFill>
              </a:rPr>
              <a:t>(37 ppb)</a:t>
            </a:r>
          </a:p>
          <a:p>
            <a:pPr lvl="2">
              <a:lnSpc>
                <a:spcPct val="85000"/>
              </a:lnSpc>
            </a:pPr>
            <a:r>
              <a:rPr lang="en-US" sz="1800" dirty="0"/>
              <a:t>Permethrin up to </a:t>
            </a:r>
            <a:r>
              <a:rPr lang="en-US" sz="1800" dirty="0">
                <a:solidFill>
                  <a:srgbClr val="FF4141"/>
                </a:solidFill>
              </a:rPr>
              <a:t>(47 ppb)</a:t>
            </a:r>
            <a:endParaRPr lang="en-US" sz="1800" dirty="0"/>
          </a:p>
          <a:p>
            <a:pPr lvl="2">
              <a:lnSpc>
                <a:spcPct val="85000"/>
              </a:lnSpc>
            </a:pPr>
            <a:r>
              <a:rPr lang="en-US" sz="1800" dirty="0"/>
              <a:t>Cypermethrin up to (5 ppb)</a:t>
            </a:r>
          </a:p>
        </p:txBody>
      </p:sp>
      <p:sp>
        <p:nvSpPr>
          <p:cNvPr id="46084" name="Text Box 4"/>
          <p:cNvSpPr txBox="1">
            <a:spLocks noChangeArrowheads="1"/>
          </p:cNvSpPr>
          <p:nvPr/>
        </p:nvSpPr>
        <p:spPr bwMode="auto">
          <a:xfrm>
            <a:off x="7543800" y="3429000"/>
            <a:ext cx="2514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0" hangingPunct="0">
              <a:spcBef>
                <a:spcPct val="50000"/>
              </a:spcBef>
            </a:pPr>
            <a:r>
              <a:rPr kumimoji="1" lang="en-US" sz="1400" dirty="0">
                <a:solidFill>
                  <a:srgbClr val="FF1B1B"/>
                </a:solidFill>
                <a:latin typeface="Tahoma" charset="0"/>
              </a:rPr>
              <a:t>**Values in red exceed                         Aquatic Life Criteria</a:t>
            </a:r>
          </a:p>
        </p:txBody>
      </p:sp>
      <p:pic>
        <p:nvPicPr>
          <p:cNvPr id="46085" name="Picture 5" descr="NEW%20header_1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6200" y="2133600"/>
            <a:ext cx="2286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01952792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14E91CF-0E1E-43D7-9B52-513C60145DE0}"/>
              </a:ext>
            </a:extLst>
          </p:cNvPr>
          <p:cNvSpPr/>
          <p:nvPr/>
        </p:nvSpPr>
        <p:spPr>
          <a:xfrm>
            <a:off x="2565606" y="917621"/>
            <a:ext cx="4632230" cy="410882"/>
          </a:xfrm>
          <a:prstGeom prst="rect">
            <a:avLst/>
          </a:prstGeom>
        </p:spPr>
        <p:txBody>
          <a:bodyPr wrap="none">
            <a:spAutoFit/>
          </a:bodyPr>
          <a:lstStyle/>
          <a:p>
            <a:pPr>
              <a:lnSpc>
                <a:spcPct val="115000"/>
              </a:lnSpc>
            </a:pPr>
            <a:r>
              <a:rPr lang="en-US" sz="1800" dirty="0">
                <a:solidFill>
                  <a:srgbClr val="FF0000"/>
                </a:solidFill>
                <a:latin typeface="Calibri" panose="020F0502020204030204" pitchFamily="34" charset="0"/>
                <a:ea typeface="Calibri" panose="020F0502020204030204" pitchFamily="34" charset="0"/>
                <a:cs typeface="Times New Roman" panose="02020603050405020304" pitchFamily="18" charset="0"/>
              </a:rPr>
              <a:t>2018 Penobscot Bay Project Preliminary Results</a:t>
            </a:r>
          </a:p>
        </p:txBody>
      </p:sp>
      <p:sp>
        <p:nvSpPr>
          <p:cNvPr id="4" name="TextBox 3">
            <a:extLst>
              <a:ext uri="{FF2B5EF4-FFF2-40B4-BE49-F238E27FC236}">
                <a16:creationId xmlns:a16="http://schemas.microsoft.com/office/drawing/2014/main" id="{E7E2DE48-7D92-4445-A60A-00E3ACA05BC3}"/>
              </a:ext>
            </a:extLst>
          </p:cNvPr>
          <p:cNvSpPr txBox="1"/>
          <p:nvPr/>
        </p:nvSpPr>
        <p:spPr>
          <a:xfrm>
            <a:off x="2546272" y="228601"/>
            <a:ext cx="3024428" cy="507831"/>
          </a:xfrm>
          <a:prstGeom prst="rect">
            <a:avLst/>
          </a:prstGeom>
          <a:noFill/>
        </p:spPr>
        <p:txBody>
          <a:bodyPr wrap="square" rtlCol="0">
            <a:spAutoFit/>
          </a:bodyPr>
          <a:lstStyle/>
          <a:p>
            <a:r>
              <a:rPr lang="en-US" sz="2700" dirty="0">
                <a:solidFill>
                  <a:srgbClr val="0070C0"/>
                </a:solidFill>
              </a:rPr>
              <a:t>Water Quality 2018</a:t>
            </a:r>
          </a:p>
        </p:txBody>
      </p:sp>
      <p:pic>
        <p:nvPicPr>
          <p:cNvPr id="7" name="Picture 6">
            <a:extLst>
              <a:ext uri="{FF2B5EF4-FFF2-40B4-BE49-F238E27FC236}">
                <a16:creationId xmlns:a16="http://schemas.microsoft.com/office/drawing/2014/main" id="{7909A226-219F-4B73-829A-A313DE945A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1400" y="1123062"/>
            <a:ext cx="2936936" cy="2525920"/>
          </a:xfrm>
          <a:prstGeom prst="rect">
            <a:avLst/>
          </a:prstGeom>
          <a:ln w="28575">
            <a:solidFill>
              <a:schemeClr val="tx1"/>
            </a:solidFill>
          </a:ln>
        </p:spPr>
      </p:pic>
      <p:pic>
        <p:nvPicPr>
          <p:cNvPr id="9" name="Picture 8">
            <a:extLst>
              <a:ext uri="{FF2B5EF4-FFF2-40B4-BE49-F238E27FC236}">
                <a16:creationId xmlns:a16="http://schemas.microsoft.com/office/drawing/2014/main" id="{CB2CF57B-8E17-4605-88F9-D4FAA1E831D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91400" y="4038600"/>
            <a:ext cx="2936936" cy="2484958"/>
          </a:xfrm>
          <a:prstGeom prst="rect">
            <a:avLst/>
          </a:prstGeom>
          <a:ln w="28575">
            <a:solidFill>
              <a:schemeClr val="tx1"/>
            </a:solidFill>
          </a:ln>
        </p:spPr>
      </p:pic>
      <p:sp>
        <p:nvSpPr>
          <p:cNvPr id="8" name="Rectangle 7">
            <a:extLst>
              <a:ext uri="{FF2B5EF4-FFF2-40B4-BE49-F238E27FC236}">
                <a16:creationId xmlns:a16="http://schemas.microsoft.com/office/drawing/2014/main" id="{A2C2D456-BD47-42D7-973A-19CDF70DB892}"/>
              </a:ext>
            </a:extLst>
          </p:cNvPr>
          <p:cNvSpPr/>
          <p:nvPr/>
        </p:nvSpPr>
        <p:spPr>
          <a:xfrm>
            <a:off x="2649356" y="2229664"/>
            <a:ext cx="4455233" cy="3065455"/>
          </a:xfrm>
          <a:prstGeom prst="rect">
            <a:avLst/>
          </a:prstGeom>
        </p:spPr>
        <p:txBody>
          <a:bodyPr wrap="square">
            <a:spAutoFit/>
          </a:bodyPr>
          <a:lstStyle/>
          <a:p>
            <a:pPr marL="257175" indent="-257175">
              <a:lnSpc>
                <a:spcPct val="115000"/>
              </a:lnSpc>
              <a:buFont typeface="Arial" panose="020B0604020202020204" pitchFamily="34" charset="0"/>
              <a:buChar char="•"/>
            </a:pPr>
            <a:r>
              <a:rPr lang="en-US" sz="2100" dirty="0">
                <a:latin typeface="Calibri" panose="020F0502020204030204" pitchFamily="34" charset="0"/>
                <a:ea typeface="Calibri" panose="020F0502020204030204" pitchFamily="34" charset="0"/>
                <a:cs typeface="Times New Roman" panose="02020603050405020304" pitchFamily="18" charset="0"/>
              </a:rPr>
              <a:t>Eight sites from Bangor to Castine</a:t>
            </a:r>
          </a:p>
          <a:p>
            <a:pPr marL="257175" indent="-257175">
              <a:lnSpc>
                <a:spcPct val="115000"/>
              </a:lnSpc>
              <a:buFont typeface="Arial" panose="020B0604020202020204" pitchFamily="34" charset="0"/>
              <a:buChar char="•"/>
            </a:pPr>
            <a:endParaRPr lang="en-US" sz="2100" dirty="0">
              <a:latin typeface="Calibri" panose="020F0502020204030204" pitchFamily="34" charset="0"/>
              <a:ea typeface="Calibri" panose="020F0502020204030204" pitchFamily="34" charset="0"/>
              <a:cs typeface="Times New Roman" panose="02020603050405020304" pitchFamily="18" charset="0"/>
            </a:endParaRPr>
          </a:p>
          <a:p>
            <a:pPr marL="257175" indent="-257175">
              <a:lnSpc>
                <a:spcPct val="115000"/>
              </a:lnSpc>
              <a:buFont typeface="Arial" panose="020B0604020202020204" pitchFamily="34" charset="0"/>
              <a:buChar char="•"/>
            </a:pPr>
            <a:r>
              <a:rPr lang="en-US" sz="2100" dirty="0">
                <a:latin typeface="Calibri" panose="020F0502020204030204" pitchFamily="34" charset="0"/>
                <a:ea typeface="Calibri" panose="020F0502020204030204" pitchFamily="34" charset="0"/>
                <a:cs typeface="Times New Roman" panose="02020603050405020304" pitchFamily="18" charset="0"/>
              </a:rPr>
              <a:t>Pesticides use in urban areas</a:t>
            </a:r>
          </a:p>
          <a:p>
            <a:pPr marL="257175" indent="-257175">
              <a:lnSpc>
                <a:spcPct val="115000"/>
              </a:lnSpc>
              <a:buFont typeface="Arial" panose="020B0604020202020204" pitchFamily="34" charset="0"/>
              <a:buChar char="•"/>
            </a:pPr>
            <a:endParaRPr lang="en-US" sz="2100" dirty="0">
              <a:latin typeface="Calibri" panose="020F0502020204030204" pitchFamily="34" charset="0"/>
              <a:ea typeface="Calibri" panose="020F0502020204030204" pitchFamily="34" charset="0"/>
              <a:cs typeface="Times New Roman" panose="02020603050405020304" pitchFamily="18" charset="0"/>
            </a:endParaRPr>
          </a:p>
          <a:p>
            <a:pPr marL="257175" indent="-257175">
              <a:lnSpc>
                <a:spcPct val="115000"/>
              </a:lnSpc>
              <a:buFont typeface="Arial" panose="020B0604020202020204" pitchFamily="34" charset="0"/>
              <a:buChar char="•"/>
            </a:pPr>
            <a:r>
              <a:rPr lang="en-US" sz="2100" dirty="0">
                <a:latin typeface="Calibri" panose="020F0502020204030204" pitchFamily="34" charset="0"/>
                <a:ea typeface="Calibri" panose="020F0502020204030204" pitchFamily="34" charset="0"/>
                <a:cs typeface="Times New Roman" panose="02020603050405020304" pitchFamily="18" charset="0"/>
              </a:rPr>
              <a:t>Pesticides were detected in surface water and sediment samples from all sites</a:t>
            </a:r>
          </a:p>
          <a:p>
            <a:pPr>
              <a:lnSpc>
                <a:spcPct val="115000"/>
              </a:lnSpc>
            </a:pPr>
            <a:r>
              <a:rPr lang="en-US" sz="2100" dirty="0">
                <a:latin typeface="Calibri" panose="020F0502020204030204" pitchFamily="34" charset="0"/>
                <a:ea typeface="Calibri" panose="020F0502020204030204" pitchFamily="34" charset="0"/>
                <a:cs typeface="Times New Roman" panose="02020603050405020304" pitchFamily="18" charset="0"/>
              </a:rPr>
              <a:t> </a:t>
            </a:r>
            <a:endParaRPr lang="en-US" sz="1500" dirty="0">
              <a:latin typeface="Calibri" panose="020F0502020204030204" pitchFamily="34" charset="0"/>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24687052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B3DFB3F-9B2E-4377-ABB6-49C0DCC54824}"/>
              </a:ext>
            </a:extLst>
          </p:cNvPr>
          <p:cNvSpPr txBox="1"/>
          <p:nvPr/>
        </p:nvSpPr>
        <p:spPr>
          <a:xfrm>
            <a:off x="2438401" y="92901"/>
            <a:ext cx="5987229" cy="507831"/>
          </a:xfrm>
          <a:prstGeom prst="rect">
            <a:avLst/>
          </a:prstGeom>
          <a:noFill/>
        </p:spPr>
        <p:txBody>
          <a:bodyPr wrap="square" rtlCol="0">
            <a:spAutoFit/>
          </a:bodyPr>
          <a:lstStyle/>
          <a:p>
            <a:r>
              <a:rPr lang="en-US" sz="2700" dirty="0">
                <a:solidFill>
                  <a:srgbClr val="0070C0"/>
                </a:solidFill>
              </a:rPr>
              <a:t>Water Quality 2018—Preliminary Results</a:t>
            </a:r>
          </a:p>
        </p:txBody>
      </p:sp>
      <p:sp>
        <p:nvSpPr>
          <p:cNvPr id="5" name="Rectangle 4">
            <a:extLst>
              <a:ext uri="{FF2B5EF4-FFF2-40B4-BE49-F238E27FC236}">
                <a16:creationId xmlns:a16="http://schemas.microsoft.com/office/drawing/2014/main" id="{32B1716E-237F-4F80-B79A-BB9AFB5EDB63}"/>
              </a:ext>
            </a:extLst>
          </p:cNvPr>
          <p:cNvSpPr/>
          <p:nvPr/>
        </p:nvSpPr>
        <p:spPr>
          <a:xfrm>
            <a:off x="2642601" y="958509"/>
            <a:ext cx="5091180" cy="4658198"/>
          </a:xfrm>
          <a:prstGeom prst="rect">
            <a:avLst/>
          </a:prstGeom>
        </p:spPr>
        <p:txBody>
          <a:bodyPr wrap="square">
            <a:spAutoFit/>
          </a:bodyPr>
          <a:lstStyle/>
          <a:p>
            <a:pPr>
              <a:lnSpc>
                <a:spcPct val="115000"/>
              </a:lnSpc>
            </a:pPr>
            <a:r>
              <a:rPr lang="en-US" sz="1500" dirty="0">
                <a:latin typeface="Calibri" panose="020F0502020204030204" pitchFamily="34" charset="0"/>
                <a:ea typeface="Calibri" panose="020F0502020204030204" pitchFamily="34" charset="0"/>
                <a:cs typeface="Times New Roman" panose="02020603050405020304" pitchFamily="18" charset="0"/>
              </a:rPr>
              <a:t>Surface water results:</a:t>
            </a:r>
          </a:p>
          <a:p>
            <a:pPr marL="257175" indent="-257175">
              <a:lnSpc>
                <a:spcPct val="115000"/>
              </a:lnSpc>
              <a:spcBef>
                <a:spcPts val="0"/>
              </a:spcBef>
              <a:spcAft>
                <a:spcPts val="0"/>
              </a:spcAft>
              <a:buFont typeface="Symbol" panose="05050102010706020507" pitchFamily="18" charset="2"/>
              <a:buChar char=""/>
            </a:pPr>
            <a:r>
              <a:rPr lang="en-US" sz="1500" dirty="0">
                <a:latin typeface="Calibri" panose="020F0502020204030204" pitchFamily="34" charset="0"/>
                <a:ea typeface="Calibri" panose="020F0502020204030204" pitchFamily="34" charset="0"/>
                <a:cs typeface="Times New Roman" panose="02020603050405020304" pitchFamily="18" charset="0"/>
              </a:rPr>
              <a:t>Eight pesticides detected: atrazine and two atrazine metabolites, hexazinone, imazapyr, imidacloprid, metolachlor ESA (a metabolite), prometon, simazine</a:t>
            </a:r>
          </a:p>
          <a:p>
            <a:pPr marL="257175" indent="-257175">
              <a:lnSpc>
                <a:spcPct val="115000"/>
              </a:lnSpc>
              <a:spcBef>
                <a:spcPts val="0"/>
              </a:spcBef>
              <a:spcAft>
                <a:spcPts val="0"/>
              </a:spcAft>
              <a:buFont typeface="Symbol" panose="05050102010706020507" pitchFamily="18" charset="2"/>
              <a:buChar char=""/>
            </a:pPr>
            <a:r>
              <a:rPr lang="en-US" sz="1500" dirty="0">
                <a:latin typeface="Calibri" panose="020F0502020204030204" pitchFamily="34" charset="0"/>
                <a:ea typeface="Calibri" panose="020F0502020204030204" pitchFamily="34" charset="0"/>
                <a:cs typeface="Times New Roman" panose="02020603050405020304" pitchFamily="18" charset="0"/>
              </a:rPr>
              <a:t>Most detections were below the level of quantification</a:t>
            </a:r>
          </a:p>
          <a:p>
            <a:pPr marL="257175" indent="-257175">
              <a:lnSpc>
                <a:spcPct val="115000"/>
              </a:lnSpc>
              <a:spcBef>
                <a:spcPts val="0"/>
              </a:spcBef>
              <a:spcAft>
                <a:spcPts val="0"/>
              </a:spcAft>
              <a:buFont typeface="Symbol" panose="05050102010706020507" pitchFamily="18" charset="2"/>
              <a:buChar char=""/>
            </a:pPr>
            <a:r>
              <a:rPr lang="en-US" sz="1500" dirty="0">
                <a:latin typeface="Calibri" panose="020F0502020204030204" pitchFamily="34" charset="0"/>
                <a:ea typeface="Calibri" panose="020F0502020204030204" pitchFamily="34" charset="0"/>
                <a:cs typeface="Times New Roman" panose="02020603050405020304" pitchFamily="18" charset="0"/>
              </a:rPr>
              <a:t>No glyphosate was detected</a:t>
            </a:r>
          </a:p>
          <a:p>
            <a:pPr marL="171450">
              <a:lnSpc>
                <a:spcPct val="115000"/>
              </a:lnSpc>
              <a:spcBef>
                <a:spcPts val="0"/>
              </a:spcBef>
              <a:spcAft>
                <a:spcPts val="0"/>
              </a:spcAft>
            </a:pPr>
            <a:r>
              <a:rPr lang="en-US" sz="1500" dirty="0">
                <a:latin typeface="Calibri" panose="020F0502020204030204" pitchFamily="34" charset="0"/>
                <a:ea typeface="Calibri" panose="020F0502020204030204" pitchFamily="34" charset="0"/>
                <a:cs typeface="Times New Roman" panose="02020603050405020304" pitchFamily="18" charset="0"/>
              </a:rPr>
              <a:t> </a:t>
            </a:r>
          </a:p>
          <a:p>
            <a:pPr>
              <a:lnSpc>
                <a:spcPct val="115000"/>
              </a:lnSpc>
            </a:pPr>
            <a:r>
              <a:rPr lang="en-US" sz="1500" dirty="0">
                <a:latin typeface="Calibri" panose="020F0502020204030204" pitchFamily="34" charset="0"/>
                <a:ea typeface="Calibri" panose="020F0502020204030204" pitchFamily="34" charset="0"/>
                <a:cs typeface="Times New Roman" panose="02020603050405020304" pitchFamily="18" charset="0"/>
              </a:rPr>
              <a:t>Sediment results:</a:t>
            </a:r>
          </a:p>
          <a:p>
            <a:pPr marL="257175" indent="-257175">
              <a:lnSpc>
                <a:spcPct val="115000"/>
              </a:lnSpc>
              <a:spcBef>
                <a:spcPts val="0"/>
              </a:spcBef>
              <a:spcAft>
                <a:spcPts val="0"/>
              </a:spcAft>
              <a:buFont typeface="Symbol" panose="05050102010706020507" pitchFamily="18" charset="2"/>
              <a:buChar char=""/>
            </a:pPr>
            <a:r>
              <a:rPr lang="en-US" sz="1500" dirty="0">
                <a:latin typeface="Calibri" panose="020F0502020204030204" pitchFamily="34" charset="0"/>
                <a:ea typeface="Calibri" panose="020F0502020204030204" pitchFamily="34" charset="0"/>
                <a:cs typeface="Times New Roman" panose="02020603050405020304" pitchFamily="18" charset="0"/>
              </a:rPr>
              <a:t>Four pesticides detected: bifenthrin, cyfluthrin, cypermethrin, deltamethrin</a:t>
            </a:r>
          </a:p>
          <a:p>
            <a:pPr marL="257175" indent="-257175">
              <a:lnSpc>
                <a:spcPct val="115000"/>
              </a:lnSpc>
              <a:spcBef>
                <a:spcPts val="0"/>
              </a:spcBef>
              <a:spcAft>
                <a:spcPts val="0"/>
              </a:spcAft>
              <a:buFont typeface="Symbol" panose="05050102010706020507" pitchFamily="18" charset="2"/>
              <a:buChar char=""/>
            </a:pPr>
            <a:r>
              <a:rPr lang="en-US" sz="1500" dirty="0">
                <a:latin typeface="Calibri" panose="020F0502020204030204" pitchFamily="34" charset="0"/>
                <a:ea typeface="Calibri" panose="020F0502020204030204" pitchFamily="34" charset="0"/>
                <a:cs typeface="Times New Roman" panose="02020603050405020304" pitchFamily="18" charset="0"/>
              </a:rPr>
              <a:t>Bifenthrin was detected in all samples</a:t>
            </a:r>
          </a:p>
          <a:p>
            <a:pPr marL="257175" indent="-257175">
              <a:lnSpc>
                <a:spcPct val="115000"/>
              </a:lnSpc>
              <a:spcBef>
                <a:spcPts val="0"/>
              </a:spcBef>
              <a:spcAft>
                <a:spcPts val="0"/>
              </a:spcAft>
              <a:buFont typeface="Symbol" panose="05050102010706020507" pitchFamily="18" charset="2"/>
              <a:buChar char=""/>
            </a:pPr>
            <a:r>
              <a:rPr lang="en-US" sz="1500" dirty="0">
                <a:latin typeface="Calibri" panose="020F0502020204030204" pitchFamily="34" charset="0"/>
                <a:ea typeface="Calibri" panose="020F0502020204030204" pitchFamily="34" charset="0"/>
                <a:cs typeface="Times New Roman" panose="02020603050405020304" pitchFamily="18" charset="0"/>
              </a:rPr>
              <a:t>Bifenthrin, cyfluthrin, cypermethrin, and deltamethrin were all detected at one site</a:t>
            </a:r>
          </a:p>
          <a:p>
            <a:pPr>
              <a:lnSpc>
                <a:spcPct val="115000"/>
              </a:lnSpc>
              <a:spcBef>
                <a:spcPts val="0"/>
              </a:spcBef>
              <a:spcAft>
                <a:spcPts val="0"/>
              </a:spcAft>
            </a:pPr>
            <a:endParaRPr lang="en-US" sz="15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en-US" sz="1500" dirty="0">
                <a:latin typeface="Calibri" panose="020F0502020204030204" pitchFamily="34" charset="0"/>
                <a:ea typeface="Calibri" panose="020F0502020204030204" pitchFamily="34" charset="0"/>
                <a:cs typeface="Times New Roman" panose="02020603050405020304" pitchFamily="18" charset="0"/>
              </a:rPr>
              <a:t>In 2019, the Board will conduct statewide groundwater monitoring. </a:t>
            </a:r>
          </a:p>
          <a:p>
            <a:pPr>
              <a:lnSpc>
                <a:spcPct val="115000"/>
              </a:lnSpc>
              <a:spcBef>
                <a:spcPts val="0"/>
              </a:spcBef>
              <a:spcAft>
                <a:spcPts val="0"/>
              </a:spcAft>
            </a:pPr>
            <a:endParaRPr lang="en-US" sz="18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FF804DA4-60A3-41A3-836A-D9A8D8717F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0605" y="963750"/>
            <a:ext cx="2353428" cy="2123584"/>
          </a:xfrm>
          <a:prstGeom prst="rect">
            <a:avLst/>
          </a:prstGeom>
          <a:ln w="28575">
            <a:solidFill>
              <a:schemeClr val="tx1"/>
            </a:solidFill>
          </a:ln>
        </p:spPr>
      </p:pic>
      <p:pic>
        <p:nvPicPr>
          <p:cNvPr id="9" name="Picture 8">
            <a:extLst>
              <a:ext uri="{FF2B5EF4-FFF2-40B4-BE49-F238E27FC236}">
                <a16:creationId xmlns:a16="http://schemas.microsoft.com/office/drawing/2014/main" id="{033F311A-9F76-43ED-BB49-8724478A871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0606" y="3289620"/>
            <a:ext cx="2403608" cy="2037006"/>
          </a:xfrm>
          <a:prstGeom prst="rect">
            <a:avLst/>
          </a:prstGeom>
          <a:ln w="28575">
            <a:solidFill>
              <a:schemeClr val="tx1"/>
            </a:solidFill>
          </a:ln>
        </p:spPr>
      </p:pic>
    </p:spTree>
    <p:custDataLst>
      <p:tags r:id="rId1"/>
    </p:custDataLst>
    <p:extLst>
      <p:ext uri="{BB962C8B-B14F-4D97-AF65-F5344CB8AC3E}">
        <p14:creationId xmlns:p14="http://schemas.microsoft.com/office/powerpoint/2010/main" val="267193585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0800" y="0"/>
            <a:ext cx="7620000" cy="1143000"/>
          </a:xfrm>
        </p:spPr>
        <p:txBody>
          <a:bodyPr/>
          <a:lstStyle/>
          <a:p>
            <a:r>
              <a:rPr lang="en-US" dirty="0"/>
              <a:t>BPC Gulf of Maine Study 2015 </a:t>
            </a:r>
          </a:p>
        </p:txBody>
      </p:sp>
      <p:sp>
        <p:nvSpPr>
          <p:cNvPr id="3" name="Content Placeholder 2"/>
          <p:cNvSpPr>
            <a:spLocks noGrp="1"/>
          </p:cNvSpPr>
          <p:nvPr>
            <p:ph idx="1"/>
          </p:nvPr>
        </p:nvSpPr>
        <p:spPr>
          <a:xfrm>
            <a:off x="2438400" y="1371600"/>
            <a:ext cx="8229600" cy="5257800"/>
          </a:xfrm>
        </p:spPr>
        <p:txBody>
          <a:bodyPr/>
          <a:lstStyle/>
          <a:p>
            <a:r>
              <a:rPr lang="en-US" dirty="0"/>
              <a:t>20 of 20 stormwater sites, Kittery to Whiting, with detections</a:t>
            </a:r>
          </a:p>
          <a:p>
            <a:r>
              <a:rPr lang="en-US" dirty="0"/>
              <a:t>22 pesticides and fipronil degradates in water </a:t>
            </a:r>
          </a:p>
          <a:p>
            <a:pPr lvl="1"/>
            <a:r>
              <a:rPr lang="en-US" sz="3200" dirty="0">
                <a:solidFill>
                  <a:srgbClr val="FF0000"/>
                </a:solidFill>
              </a:rPr>
              <a:t>Bifenthrin exceeded aquatic life criteria at 7 sites, permethrin at 1 site</a:t>
            </a:r>
          </a:p>
          <a:p>
            <a:r>
              <a:rPr lang="en-US" dirty="0"/>
              <a:t>2 pyrethroids in sediment </a:t>
            </a:r>
          </a:p>
          <a:p>
            <a:pPr lvl="1"/>
            <a:r>
              <a:rPr lang="en-US" sz="3200" dirty="0"/>
              <a:t>Bifenthrin at 7 of 14 sites, esfenvalerate at 1 site </a:t>
            </a:r>
          </a:p>
        </p:txBody>
      </p:sp>
    </p:spTree>
    <p:extLst>
      <p:ext uri="{BB962C8B-B14F-4D97-AF65-F5344CB8AC3E}">
        <p14:creationId xmlns:p14="http://schemas.microsoft.com/office/powerpoint/2010/main" val="38422199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1524000" y="73369"/>
            <a:ext cx="10363200" cy="1143000"/>
          </a:xfrm>
        </p:spPr>
        <p:txBody>
          <a:bodyPr/>
          <a:lstStyle/>
          <a:p>
            <a:r>
              <a:rPr lang="en-US" dirty="0"/>
              <a:t>USGS National Water Quality Assessment</a:t>
            </a:r>
          </a:p>
        </p:txBody>
      </p:sp>
      <p:sp>
        <p:nvSpPr>
          <p:cNvPr id="75779" name="Rectangle 3"/>
          <p:cNvSpPr>
            <a:spLocks noGrp="1" noChangeArrowheads="1"/>
          </p:cNvSpPr>
          <p:nvPr>
            <p:ph type="body" idx="1"/>
          </p:nvPr>
        </p:nvSpPr>
        <p:spPr>
          <a:xfrm>
            <a:off x="2057908" y="1295401"/>
            <a:ext cx="4876800" cy="4800600"/>
          </a:xfrm>
        </p:spPr>
        <p:txBody>
          <a:bodyPr>
            <a:normAutofit fontScale="92500"/>
          </a:bodyPr>
          <a:lstStyle/>
          <a:p>
            <a:r>
              <a:rPr lang="en-US" sz="2800" dirty="0"/>
              <a:t>Sampled urban streams</a:t>
            </a:r>
          </a:p>
          <a:p>
            <a:pPr lvl="1"/>
            <a:r>
              <a:rPr lang="en-US" sz="2400" dirty="0"/>
              <a:t>Insecticides occurred more frequently in urban streams than they did in agricultural area streams</a:t>
            </a:r>
          </a:p>
          <a:p>
            <a:pPr lvl="1"/>
            <a:r>
              <a:rPr lang="en-US" sz="2400" dirty="0"/>
              <a:t>Herbicides detected in 99% of Urban stream samples</a:t>
            </a:r>
          </a:p>
          <a:p>
            <a:pPr lvl="1"/>
            <a:r>
              <a:rPr lang="en-US" sz="2400" dirty="0"/>
              <a:t>Phosphorous found at same levels as in agricultural streams</a:t>
            </a:r>
          </a:p>
          <a:p>
            <a:pPr lvl="2"/>
            <a:r>
              <a:rPr lang="en-US" sz="2000" dirty="0"/>
              <a:t>70% of those samples exceeded the EPA desired goal for reducing nuisance plant growth (algae)</a:t>
            </a:r>
          </a:p>
        </p:txBody>
      </p:sp>
      <p:pic>
        <p:nvPicPr>
          <p:cNvPr id="75780" name="Picture 4" descr="U.S. Geological Survey - science for a changing world">
            <a:hlinkClick r:id="rId4" tooltip="U.S. Geological Survey Home Page"/>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48601" y="1295401"/>
            <a:ext cx="20351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70787" y="2438400"/>
            <a:ext cx="2590800" cy="3886200"/>
          </a:xfrm>
          <a:prstGeom prst="rect">
            <a:avLst/>
          </a:prstGeom>
        </p:spPr>
      </p:pic>
    </p:spTree>
    <p:custDataLst>
      <p:tags r:id="rId1"/>
    </p:custData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1219201" y="0"/>
            <a:ext cx="4267199" cy="1639633"/>
          </a:xfrm>
        </p:spPr>
        <p:txBody>
          <a:bodyPr/>
          <a:lstStyle/>
          <a:p>
            <a:r>
              <a:rPr lang="en-US" sz="4800" dirty="0"/>
              <a:t>Prevent water contamination</a:t>
            </a:r>
            <a:endParaRPr lang="en-US" dirty="0"/>
          </a:p>
        </p:txBody>
      </p:sp>
      <p:sp>
        <p:nvSpPr>
          <p:cNvPr id="76803" name="Rectangle 3"/>
          <p:cNvSpPr>
            <a:spLocks noGrp="1" noChangeArrowheads="1"/>
          </p:cNvSpPr>
          <p:nvPr>
            <p:ph type="body" idx="1"/>
          </p:nvPr>
        </p:nvSpPr>
        <p:spPr>
          <a:xfrm>
            <a:off x="1153998" y="1639633"/>
            <a:ext cx="10363200" cy="4114800"/>
          </a:xfrm>
        </p:spPr>
        <p:txBody>
          <a:bodyPr/>
          <a:lstStyle/>
          <a:p>
            <a:r>
              <a:rPr lang="en-US" dirty="0"/>
              <a:t>Locate &amp; stay away from wells</a:t>
            </a:r>
          </a:p>
          <a:p>
            <a:r>
              <a:rPr lang="en-US" dirty="0"/>
              <a:t>Stay away from ledge</a:t>
            </a:r>
          </a:p>
          <a:p>
            <a:r>
              <a:rPr lang="en-US" dirty="0"/>
              <a:t>Stay away from wetlands &amp; water</a:t>
            </a:r>
          </a:p>
          <a:p>
            <a:r>
              <a:rPr lang="en-US" dirty="0"/>
              <a:t>Do not apply to slopes near water</a:t>
            </a:r>
          </a:p>
          <a:p>
            <a:r>
              <a:rPr lang="en-US" dirty="0"/>
              <a:t>Do not apply before heavy rains</a:t>
            </a:r>
          </a:p>
          <a:p>
            <a:r>
              <a:rPr lang="en-US" dirty="0"/>
              <a:t>Spot applications</a:t>
            </a:r>
          </a:p>
          <a:p>
            <a:r>
              <a:rPr lang="en-US" dirty="0"/>
              <a:t>Vegetative buffers</a:t>
            </a:r>
            <a:endParaRPr lang="en-US" sz="2800" dirty="0"/>
          </a:p>
        </p:txBody>
      </p:sp>
      <p:pic>
        <p:nvPicPr>
          <p:cNvPr id="76804" name="Picture 4" descr="wellhea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50016" y="139957"/>
            <a:ext cx="4078180" cy="2674936"/>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6805" name="Picture 2" descr="Wooded lot with hous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86800" y="3154619"/>
            <a:ext cx="3240079" cy="2981322"/>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3554" name="Picture 2" descr="Image result for pictures of heavy rain showers">
            <a:extLst>
              <a:ext uri="{FF2B5EF4-FFF2-40B4-BE49-F238E27FC236}">
                <a16:creationId xmlns:a16="http://schemas.microsoft.com/office/drawing/2014/main" id="{21222A19-71E2-4174-BC22-E94A28FC12A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95367" y="4766695"/>
            <a:ext cx="2992750" cy="198120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1524000" y="152400"/>
            <a:ext cx="2209800" cy="762000"/>
          </a:xfrm>
        </p:spPr>
        <p:txBody>
          <a:bodyPr/>
          <a:lstStyle/>
          <a:p>
            <a:r>
              <a:rPr lang="en-US" dirty="0"/>
              <a:t>Storage</a:t>
            </a:r>
          </a:p>
        </p:txBody>
      </p:sp>
      <p:sp>
        <p:nvSpPr>
          <p:cNvPr id="77827" name="Rectangle 3"/>
          <p:cNvSpPr>
            <a:spLocks noGrp="1" noChangeArrowheads="1"/>
          </p:cNvSpPr>
          <p:nvPr>
            <p:ph type="body" idx="1"/>
          </p:nvPr>
        </p:nvSpPr>
        <p:spPr>
          <a:xfrm>
            <a:off x="1828800" y="1371600"/>
            <a:ext cx="5227637" cy="4953000"/>
          </a:xfrm>
        </p:spPr>
        <p:txBody>
          <a:bodyPr/>
          <a:lstStyle/>
          <a:p>
            <a:r>
              <a:rPr lang="en-US" dirty="0"/>
              <a:t>Buy </a:t>
            </a:r>
            <a:r>
              <a:rPr lang="en-US" i="1" dirty="0"/>
              <a:t>only</a:t>
            </a:r>
            <a:r>
              <a:rPr lang="en-US" dirty="0"/>
              <a:t> what you need</a:t>
            </a:r>
            <a:br>
              <a:rPr lang="en-US" dirty="0"/>
            </a:br>
            <a:endParaRPr lang="en-US" dirty="0"/>
          </a:p>
          <a:p>
            <a:r>
              <a:rPr lang="en-US" dirty="0"/>
              <a:t>Keep them out of reach of children &amp; lock them up</a:t>
            </a:r>
            <a:br>
              <a:rPr lang="en-US" dirty="0"/>
            </a:br>
            <a:endParaRPr lang="en-US" dirty="0"/>
          </a:p>
          <a:p>
            <a:r>
              <a:rPr lang="en-US" dirty="0"/>
              <a:t>Keep in original containers </a:t>
            </a:r>
            <a:br>
              <a:rPr lang="en-US" dirty="0"/>
            </a:br>
            <a:endParaRPr lang="en-US" dirty="0"/>
          </a:p>
          <a:p>
            <a:r>
              <a:rPr lang="en-US" dirty="0"/>
              <a:t>Never store in basement!</a:t>
            </a:r>
            <a:br>
              <a:rPr lang="en-US" dirty="0"/>
            </a:br>
            <a:endParaRPr lang="en-US" dirty="0"/>
          </a:p>
        </p:txBody>
      </p:sp>
      <p:pic>
        <p:nvPicPr>
          <p:cNvPr id="77828" name="Picture 5" descr="pesticide_displa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6436" y="152400"/>
            <a:ext cx="3258519" cy="22098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7829"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20200" y="2590801"/>
            <a:ext cx="2627040" cy="19050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830"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1200" y="3495676"/>
            <a:ext cx="1490663" cy="200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8" name="Picture 2" descr="Image result for pictures of pesticide storage">
            <a:extLst>
              <a:ext uri="{FF2B5EF4-FFF2-40B4-BE49-F238E27FC236}">
                <a16:creationId xmlns:a16="http://schemas.microsoft.com/office/drawing/2014/main" id="{56144BE2-7763-4129-9557-77DF2FECAD8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24800" y="4648200"/>
            <a:ext cx="2857500" cy="1914525"/>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5"/>
          <p:cNvSpPr>
            <a:spLocks noGrp="1" noChangeArrowheads="1"/>
          </p:cNvSpPr>
          <p:nvPr>
            <p:ph type="title"/>
          </p:nvPr>
        </p:nvSpPr>
        <p:spPr>
          <a:xfrm>
            <a:off x="1447800" y="152400"/>
            <a:ext cx="2398183" cy="1143000"/>
          </a:xfrm>
        </p:spPr>
        <p:txBody>
          <a:bodyPr/>
          <a:lstStyle/>
          <a:p>
            <a:r>
              <a:rPr lang="en-US" dirty="0"/>
              <a:t>Disposal</a:t>
            </a:r>
          </a:p>
        </p:txBody>
      </p:sp>
      <p:sp>
        <p:nvSpPr>
          <p:cNvPr id="78851" name="Rectangle 6"/>
          <p:cNvSpPr>
            <a:spLocks noGrp="1" noChangeArrowheads="1"/>
          </p:cNvSpPr>
          <p:nvPr>
            <p:ph type="body" idx="1"/>
          </p:nvPr>
        </p:nvSpPr>
        <p:spPr>
          <a:xfrm>
            <a:off x="2183324" y="1981200"/>
            <a:ext cx="3551237" cy="4114800"/>
          </a:xfrm>
        </p:spPr>
        <p:txBody>
          <a:bodyPr/>
          <a:lstStyle/>
          <a:p>
            <a:pPr>
              <a:lnSpc>
                <a:spcPct val="80000"/>
              </a:lnSpc>
            </a:pPr>
            <a:r>
              <a:rPr lang="en-US" sz="2800" dirty="0"/>
              <a:t>Follow label</a:t>
            </a:r>
            <a:br>
              <a:rPr lang="en-US" sz="2800" dirty="0"/>
            </a:br>
            <a:endParaRPr lang="en-US" sz="2800" dirty="0"/>
          </a:p>
          <a:p>
            <a:pPr>
              <a:lnSpc>
                <a:spcPct val="80000"/>
              </a:lnSpc>
            </a:pPr>
            <a:r>
              <a:rPr lang="en-US" sz="2800" dirty="0"/>
              <a:t>Rinse containers</a:t>
            </a:r>
            <a:br>
              <a:rPr lang="en-US" sz="2800" dirty="0"/>
            </a:br>
            <a:endParaRPr lang="en-US" sz="2800" dirty="0"/>
          </a:p>
          <a:p>
            <a:pPr>
              <a:lnSpc>
                <a:spcPct val="80000"/>
              </a:lnSpc>
            </a:pPr>
            <a:r>
              <a:rPr lang="en-US" sz="2800" dirty="0"/>
              <a:t>Apply extra mix to labeled site</a:t>
            </a:r>
            <a:br>
              <a:rPr lang="en-US" sz="2800" dirty="0"/>
            </a:br>
            <a:endParaRPr lang="en-US" sz="2800" dirty="0"/>
          </a:p>
          <a:p>
            <a:pPr>
              <a:lnSpc>
                <a:spcPct val="80000"/>
              </a:lnSpc>
            </a:pPr>
            <a:r>
              <a:rPr lang="en-US" sz="2800" dirty="0"/>
              <a:t>Call BPC about obsolete pesticides</a:t>
            </a:r>
          </a:p>
          <a:p>
            <a:pPr>
              <a:lnSpc>
                <a:spcPct val="80000"/>
              </a:lnSpc>
            </a:pPr>
            <a:endParaRPr lang="en-US" sz="2800" dirty="0"/>
          </a:p>
        </p:txBody>
      </p:sp>
      <p:pic>
        <p:nvPicPr>
          <p:cNvPr id="78852" name="Picture 10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9652" y="2514600"/>
            <a:ext cx="3916388" cy="3935518"/>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8853" name="Picture 102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53600" y="2514600"/>
            <a:ext cx="1600200" cy="3935518"/>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8854" name="Picture 102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44546" y="152400"/>
            <a:ext cx="4766368" cy="22098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Image result for pictures of old pesticides">
            <a:extLst>
              <a:ext uri="{FF2B5EF4-FFF2-40B4-BE49-F238E27FC236}">
                <a16:creationId xmlns:a16="http://schemas.microsoft.com/office/drawing/2014/main" id="{493A7B59-72C0-41B1-9EE1-360C862E57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3101" y="1219201"/>
            <a:ext cx="2424793" cy="2258961"/>
          </a:xfrm>
          <a:prstGeom prst="rect">
            <a:avLst/>
          </a:prstGeom>
          <a:noFill/>
          <a:ln w="28575">
            <a:solidFill>
              <a:srgbClr val="006600"/>
            </a:solidFill>
          </a:ln>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6899F77-F55E-44D0-92E8-B013F31A93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83101" y="3733801"/>
            <a:ext cx="2424793" cy="1911277"/>
          </a:xfrm>
          <a:prstGeom prst="rect">
            <a:avLst/>
          </a:prstGeom>
          <a:ln w="28575">
            <a:solidFill>
              <a:srgbClr val="006600"/>
            </a:solidFill>
          </a:ln>
        </p:spPr>
      </p:pic>
      <p:graphicFrame>
        <p:nvGraphicFramePr>
          <p:cNvPr id="8" name="Chart 7">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2780831788"/>
              </p:ext>
            </p:extLst>
          </p:nvPr>
        </p:nvGraphicFramePr>
        <p:xfrm>
          <a:off x="5029200" y="685800"/>
          <a:ext cx="6553200" cy="4959277"/>
        </p:xfrm>
        <a:graphic>
          <a:graphicData uri="http://schemas.openxmlformats.org/drawingml/2006/chart">
            <c:chart xmlns:c="http://schemas.openxmlformats.org/drawingml/2006/chart" xmlns:r="http://schemas.openxmlformats.org/officeDocument/2006/relationships" r:id="rId5"/>
          </a:graphicData>
        </a:graphic>
      </p:graphicFrame>
      <p:sp>
        <p:nvSpPr>
          <p:cNvPr id="3" name="TextBox 2">
            <a:extLst>
              <a:ext uri="{FF2B5EF4-FFF2-40B4-BE49-F238E27FC236}">
                <a16:creationId xmlns:a16="http://schemas.microsoft.com/office/drawing/2014/main" id="{46B12928-17AE-4692-9FAA-5837581F42C1}"/>
              </a:ext>
            </a:extLst>
          </p:cNvPr>
          <p:cNvSpPr txBox="1"/>
          <p:nvPr/>
        </p:nvSpPr>
        <p:spPr>
          <a:xfrm>
            <a:off x="5589815" y="2101032"/>
            <a:ext cx="4245429" cy="415498"/>
          </a:xfrm>
          <a:prstGeom prst="rect">
            <a:avLst/>
          </a:prstGeom>
          <a:noFill/>
        </p:spPr>
        <p:txBody>
          <a:bodyPr wrap="square" rtlCol="0">
            <a:spAutoFit/>
          </a:bodyPr>
          <a:lstStyle/>
          <a:p>
            <a:r>
              <a:rPr lang="en-US" sz="2100" b="1" dirty="0">
                <a:solidFill>
                  <a:srgbClr val="7030A0"/>
                </a:solidFill>
              </a:rPr>
              <a:t>212,041 pounds collected to date</a:t>
            </a:r>
          </a:p>
        </p:txBody>
      </p:sp>
      <p:sp>
        <p:nvSpPr>
          <p:cNvPr id="9" name="TextBox 8">
            <a:extLst>
              <a:ext uri="{FF2B5EF4-FFF2-40B4-BE49-F238E27FC236}">
                <a16:creationId xmlns:a16="http://schemas.microsoft.com/office/drawing/2014/main" id="{EB3CA0EA-3674-4AED-884D-8234A070D2AF}"/>
              </a:ext>
            </a:extLst>
          </p:cNvPr>
          <p:cNvSpPr txBox="1"/>
          <p:nvPr/>
        </p:nvSpPr>
        <p:spPr>
          <a:xfrm>
            <a:off x="2667000" y="120612"/>
            <a:ext cx="7726372" cy="461665"/>
          </a:xfrm>
          <a:prstGeom prst="rect">
            <a:avLst/>
          </a:prstGeom>
          <a:noFill/>
        </p:spPr>
        <p:txBody>
          <a:bodyPr wrap="square" rtlCol="0">
            <a:spAutoFit/>
          </a:bodyPr>
          <a:lstStyle/>
          <a:p>
            <a:pPr algn="ctr"/>
            <a:r>
              <a:rPr lang="en-US" b="1" dirty="0"/>
              <a:t>Board of Pesticides Annual Obsolete Collection</a:t>
            </a:r>
          </a:p>
        </p:txBody>
      </p:sp>
    </p:spTree>
    <p:extLst>
      <p:ext uri="{BB962C8B-B14F-4D97-AF65-F5344CB8AC3E}">
        <p14:creationId xmlns:p14="http://schemas.microsoft.com/office/powerpoint/2010/main" val="12619937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27" descr="C:\Images\State map.jpg">
            <a:extLst>
              <a:ext uri="{FF2B5EF4-FFF2-40B4-BE49-F238E27FC236}">
                <a16:creationId xmlns:a16="http://schemas.microsoft.com/office/drawing/2014/main" id="{5393F17A-02EC-445F-83A9-2EFE8BFE511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76403" y="806357"/>
            <a:ext cx="3603375" cy="533909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A55D32A-5922-45F0-9899-B3028C7BD3E9}"/>
              </a:ext>
            </a:extLst>
          </p:cNvPr>
          <p:cNvSpPr txBox="1"/>
          <p:nvPr/>
        </p:nvSpPr>
        <p:spPr>
          <a:xfrm>
            <a:off x="923925" y="16014"/>
            <a:ext cx="10648950"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30A0"/>
                </a:solidFill>
                <a:effectLst/>
                <a:uLnTx/>
                <a:uFillTx/>
                <a:latin typeface="Century Gothic" panose="020B0502020202020204"/>
                <a:ea typeface="+mn-ea"/>
                <a:cs typeface="+mn-cs"/>
              </a:rPr>
              <a:t>The State of Maine is divided into six districts. Five of the districts are covered by a Pesticide Inspector.   </a:t>
            </a:r>
          </a:p>
        </p:txBody>
      </p:sp>
      <p:sp>
        <p:nvSpPr>
          <p:cNvPr id="4" name="TextBox 3">
            <a:extLst>
              <a:ext uri="{FF2B5EF4-FFF2-40B4-BE49-F238E27FC236}">
                <a16:creationId xmlns:a16="http://schemas.microsoft.com/office/drawing/2014/main" id="{BD86CF31-EAEC-4E2E-871C-01D0C9AD3321}"/>
              </a:ext>
            </a:extLst>
          </p:cNvPr>
          <p:cNvSpPr txBox="1"/>
          <p:nvPr/>
        </p:nvSpPr>
        <p:spPr>
          <a:xfrm>
            <a:off x="142043" y="929308"/>
            <a:ext cx="2343909" cy="98488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entury Gothic" panose="020B0502020202020204"/>
                <a:ea typeface="+mn-ea"/>
                <a:cs typeface="+mn-cs"/>
              </a:rPr>
              <a:t>District 6--No Inspector’s Land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entury Gothic" panose="020B0502020202020204"/>
                <a:ea typeface="+mn-ea"/>
                <a:cs typeface="+mn-cs"/>
              </a:rPr>
              <a:t>Ray Connors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entury Gothic" panose="020B0502020202020204"/>
                <a:ea typeface="+mn-ea"/>
                <a:cs typeface="+mn-cs"/>
              </a:rPr>
              <a:t>Raymond.G.Connors@Maine.Gov</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entury Gothic" panose="020B0502020202020204"/>
                <a:ea typeface="+mn-ea"/>
                <a:cs typeface="+mn-cs"/>
              </a:rPr>
              <a:t>Compliance Manager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  </a:t>
            </a:r>
          </a:p>
        </p:txBody>
      </p:sp>
      <p:sp>
        <p:nvSpPr>
          <p:cNvPr id="6" name="TextBox 5">
            <a:extLst>
              <a:ext uri="{FF2B5EF4-FFF2-40B4-BE49-F238E27FC236}">
                <a16:creationId xmlns:a16="http://schemas.microsoft.com/office/drawing/2014/main" id="{7CD800F2-468B-49B5-8A4F-0CE539208B1D}"/>
              </a:ext>
            </a:extLst>
          </p:cNvPr>
          <p:cNvSpPr txBox="1"/>
          <p:nvPr/>
        </p:nvSpPr>
        <p:spPr>
          <a:xfrm>
            <a:off x="5558967" y="1666888"/>
            <a:ext cx="754602"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B050"/>
                </a:solidFill>
                <a:effectLst/>
                <a:uLnTx/>
                <a:uFillTx/>
                <a:latin typeface="Book Antiqua" panose="02040602050305030304" pitchFamily="18" charset="0"/>
                <a:ea typeface="+mn-ea"/>
                <a:cs typeface="Arial" panose="020B0604020202020204" pitchFamily="34" charset="0"/>
              </a:rPr>
              <a:t>6</a:t>
            </a:r>
          </a:p>
        </p:txBody>
      </p:sp>
      <p:sp>
        <p:nvSpPr>
          <p:cNvPr id="7" name="TextBox 6">
            <a:extLst>
              <a:ext uri="{FF2B5EF4-FFF2-40B4-BE49-F238E27FC236}">
                <a16:creationId xmlns:a16="http://schemas.microsoft.com/office/drawing/2014/main" id="{D4E897BF-AED3-4D68-AFA3-67A6F8BACE8C}"/>
              </a:ext>
            </a:extLst>
          </p:cNvPr>
          <p:cNvSpPr txBox="1"/>
          <p:nvPr/>
        </p:nvSpPr>
        <p:spPr>
          <a:xfrm>
            <a:off x="6527533" y="1665046"/>
            <a:ext cx="754602"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B050"/>
                </a:solidFill>
                <a:effectLst/>
                <a:uLnTx/>
                <a:uFillTx/>
                <a:latin typeface="Book Antiqua" panose="02040602050305030304" pitchFamily="18" charset="0"/>
                <a:ea typeface="+mn-ea"/>
                <a:cs typeface="Arial" panose="020B0604020202020204" pitchFamily="34" charset="0"/>
              </a:rPr>
              <a:t>5</a:t>
            </a:r>
          </a:p>
        </p:txBody>
      </p:sp>
      <p:sp>
        <p:nvSpPr>
          <p:cNvPr id="8" name="TextBox 7">
            <a:extLst>
              <a:ext uri="{FF2B5EF4-FFF2-40B4-BE49-F238E27FC236}">
                <a16:creationId xmlns:a16="http://schemas.microsoft.com/office/drawing/2014/main" id="{EAF6DEDA-41CD-4852-9910-664482F9591B}"/>
              </a:ext>
            </a:extLst>
          </p:cNvPr>
          <p:cNvSpPr txBox="1"/>
          <p:nvPr/>
        </p:nvSpPr>
        <p:spPr>
          <a:xfrm>
            <a:off x="6034215" y="2956413"/>
            <a:ext cx="754602"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B050"/>
                </a:solidFill>
                <a:effectLst/>
                <a:uLnTx/>
                <a:uFillTx/>
                <a:latin typeface="Book Antiqua" panose="02040602050305030304" pitchFamily="18" charset="0"/>
                <a:ea typeface="+mn-ea"/>
                <a:cs typeface="Arial" panose="020B0604020202020204" pitchFamily="34" charset="0"/>
              </a:rPr>
              <a:t>4</a:t>
            </a:r>
          </a:p>
        </p:txBody>
      </p:sp>
      <p:sp>
        <p:nvSpPr>
          <p:cNvPr id="9" name="TextBox 8">
            <a:extLst>
              <a:ext uri="{FF2B5EF4-FFF2-40B4-BE49-F238E27FC236}">
                <a16:creationId xmlns:a16="http://schemas.microsoft.com/office/drawing/2014/main" id="{2215B14E-B9DF-4149-8F1E-524241E38630}"/>
              </a:ext>
            </a:extLst>
          </p:cNvPr>
          <p:cNvSpPr txBox="1"/>
          <p:nvPr/>
        </p:nvSpPr>
        <p:spPr>
          <a:xfrm>
            <a:off x="6632879" y="3440994"/>
            <a:ext cx="754602"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B050"/>
                </a:solidFill>
                <a:effectLst/>
                <a:uLnTx/>
                <a:uFillTx/>
                <a:latin typeface="Book Antiqua" panose="02040602050305030304" pitchFamily="18" charset="0"/>
                <a:ea typeface="+mn-ea"/>
                <a:cs typeface="Arial" panose="020B0604020202020204" pitchFamily="34" charset="0"/>
              </a:rPr>
              <a:t>3</a:t>
            </a:r>
          </a:p>
        </p:txBody>
      </p:sp>
      <p:sp>
        <p:nvSpPr>
          <p:cNvPr id="10" name="TextBox 9">
            <a:extLst>
              <a:ext uri="{FF2B5EF4-FFF2-40B4-BE49-F238E27FC236}">
                <a16:creationId xmlns:a16="http://schemas.microsoft.com/office/drawing/2014/main" id="{20C22E9F-CE91-43CC-B797-21A4EDE8583C}"/>
              </a:ext>
            </a:extLst>
          </p:cNvPr>
          <p:cNvSpPr txBox="1"/>
          <p:nvPr/>
        </p:nvSpPr>
        <p:spPr>
          <a:xfrm>
            <a:off x="5435550" y="3802799"/>
            <a:ext cx="754602"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B050"/>
                </a:solidFill>
                <a:effectLst/>
                <a:uLnTx/>
                <a:uFillTx/>
                <a:latin typeface="Book Antiqua" panose="02040602050305030304" pitchFamily="18" charset="0"/>
                <a:ea typeface="+mn-ea"/>
                <a:cs typeface="Arial" panose="020B0604020202020204" pitchFamily="34" charset="0"/>
              </a:rPr>
              <a:t>2</a:t>
            </a:r>
          </a:p>
        </p:txBody>
      </p:sp>
      <p:sp>
        <p:nvSpPr>
          <p:cNvPr id="11" name="TextBox 10">
            <a:extLst>
              <a:ext uri="{FF2B5EF4-FFF2-40B4-BE49-F238E27FC236}">
                <a16:creationId xmlns:a16="http://schemas.microsoft.com/office/drawing/2014/main" id="{E79DA2A2-498D-4C06-AB5C-325800062402}"/>
              </a:ext>
            </a:extLst>
          </p:cNvPr>
          <p:cNvSpPr txBox="1"/>
          <p:nvPr/>
        </p:nvSpPr>
        <p:spPr>
          <a:xfrm>
            <a:off x="4596416" y="4364324"/>
            <a:ext cx="754602"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B050"/>
                </a:solidFill>
                <a:effectLst/>
                <a:uLnTx/>
                <a:uFillTx/>
                <a:latin typeface="Book Antiqua" panose="02040602050305030304" pitchFamily="18" charset="0"/>
                <a:ea typeface="+mn-ea"/>
                <a:cs typeface="Arial" panose="020B0604020202020204" pitchFamily="34" charset="0"/>
              </a:rPr>
              <a:t>1</a:t>
            </a:r>
          </a:p>
        </p:txBody>
      </p:sp>
      <p:pic>
        <p:nvPicPr>
          <p:cNvPr id="12" name="Picture 11">
            <a:extLst>
              <a:ext uri="{FF2B5EF4-FFF2-40B4-BE49-F238E27FC236}">
                <a16:creationId xmlns:a16="http://schemas.microsoft.com/office/drawing/2014/main" id="{E3A772B8-B4B6-4380-9BEC-5484E85A056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74669" y="826736"/>
            <a:ext cx="1451657" cy="1628047"/>
          </a:xfrm>
          <a:prstGeom prst="rect">
            <a:avLst/>
          </a:prstGeom>
          <a:ln w="19050">
            <a:solidFill>
              <a:srgbClr val="C00000"/>
            </a:solidFill>
          </a:ln>
        </p:spPr>
      </p:pic>
      <p:sp>
        <p:nvSpPr>
          <p:cNvPr id="13" name="TextBox 12">
            <a:extLst>
              <a:ext uri="{FF2B5EF4-FFF2-40B4-BE49-F238E27FC236}">
                <a16:creationId xmlns:a16="http://schemas.microsoft.com/office/drawing/2014/main" id="{DD79971B-9665-43FE-A1C9-8D0106AAA005}"/>
              </a:ext>
            </a:extLst>
          </p:cNvPr>
          <p:cNvSpPr txBox="1"/>
          <p:nvPr/>
        </p:nvSpPr>
        <p:spPr>
          <a:xfrm>
            <a:off x="9864329" y="943019"/>
            <a:ext cx="2096851"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entury Gothic" panose="020B0502020202020204"/>
                <a:ea typeface="+mn-ea"/>
                <a:cs typeface="+mn-cs"/>
              </a:rPr>
              <a:t>District 5 – Aroostook</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entury Gothic" panose="020B0502020202020204"/>
                <a:ea typeface="+mn-ea"/>
                <a:cs typeface="+mn-cs"/>
              </a:rPr>
              <a:t>Keith Brown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entury Gothic" panose="020B0502020202020204"/>
                <a:ea typeface="+mn-ea"/>
                <a:cs typeface="+mn-cs"/>
              </a:rPr>
              <a:t>Keith.R.Brown@Maine.Gov</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30A0"/>
                </a:solidFill>
                <a:effectLst/>
                <a:uLnTx/>
                <a:uFillTx/>
                <a:latin typeface="Century Gothic" panose="020B0502020202020204"/>
                <a:ea typeface="+mn-ea"/>
                <a:cs typeface="+mn-cs"/>
              </a:rPr>
              <a:t>   </a:t>
            </a:r>
          </a:p>
        </p:txBody>
      </p:sp>
      <p:sp>
        <p:nvSpPr>
          <p:cNvPr id="14" name="TextBox 13">
            <a:extLst>
              <a:ext uri="{FF2B5EF4-FFF2-40B4-BE49-F238E27FC236}">
                <a16:creationId xmlns:a16="http://schemas.microsoft.com/office/drawing/2014/main" id="{B7A6536D-96D4-4DC6-8B26-209481DC562A}"/>
              </a:ext>
            </a:extLst>
          </p:cNvPr>
          <p:cNvSpPr txBox="1"/>
          <p:nvPr/>
        </p:nvSpPr>
        <p:spPr>
          <a:xfrm>
            <a:off x="9633510" y="2839413"/>
            <a:ext cx="2558490"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entury Gothic" panose="020B0502020202020204"/>
                <a:ea typeface="+mn-ea"/>
                <a:cs typeface="+mn-cs"/>
              </a:rPr>
              <a:t>District 4 – Central Maine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entury Gothic" panose="020B0502020202020204"/>
                <a:ea typeface="+mn-ea"/>
                <a:cs typeface="+mn-cs"/>
              </a:rPr>
              <a:t>Nathan Thompson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entury Gothic" panose="020B0502020202020204"/>
                <a:ea typeface="+mn-ea"/>
                <a:cs typeface="+mn-cs"/>
              </a:rPr>
              <a:t>Nathan.Thompson@Maine.Gov</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030A0"/>
              </a:solidFill>
              <a:effectLst/>
              <a:uLnTx/>
              <a:uFillTx/>
              <a:latin typeface="Century Gothic" panose="020B0502020202020204"/>
              <a:ea typeface="+mn-ea"/>
              <a:cs typeface="+mn-cs"/>
            </a:endParaRPr>
          </a:p>
        </p:txBody>
      </p:sp>
      <p:pic>
        <p:nvPicPr>
          <p:cNvPr id="7170" name="Picture 2" descr="Inline image">
            <a:extLst>
              <a:ext uri="{FF2B5EF4-FFF2-40B4-BE49-F238E27FC236}">
                <a16:creationId xmlns:a16="http://schemas.microsoft.com/office/drawing/2014/main" id="{14ADAB5D-D417-46ED-B9FD-6BD0925FAB1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flipV="1">
            <a:off x="8285639" y="2684407"/>
            <a:ext cx="1598715" cy="1449654"/>
          </a:xfrm>
          <a:prstGeom prst="rect">
            <a:avLst/>
          </a:prstGeom>
          <a:noFill/>
          <a:ln w="19050">
            <a:solidFill>
              <a:srgbClr val="C00000"/>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B875CFCD-969D-463D-A2A8-597BECB63D8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20358" y="4394178"/>
            <a:ext cx="1389465" cy="1651261"/>
          </a:xfrm>
          <a:prstGeom prst="rect">
            <a:avLst/>
          </a:prstGeom>
          <a:ln w="19050">
            <a:solidFill>
              <a:srgbClr val="C00000"/>
            </a:solidFill>
          </a:ln>
        </p:spPr>
      </p:pic>
      <p:sp>
        <p:nvSpPr>
          <p:cNvPr id="17" name="TextBox 16">
            <a:extLst>
              <a:ext uri="{FF2B5EF4-FFF2-40B4-BE49-F238E27FC236}">
                <a16:creationId xmlns:a16="http://schemas.microsoft.com/office/drawing/2014/main" id="{5CFAE0F1-6DF4-4B38-84D5-DC49D1F8E283}"/>
              </a:ext>
            </a:extLst>
          </p:cNvPr>
          <p:cNvSpPr txBox="1"/>
          <p:nvPr/>
        </p:nvSpPr>
        <p:spPr>
          <a:xfrm>
            <a:off x="9677898" y="4619870"/>
            <a:ext cx="2372059"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entury Gothic" panose="020B0502020202020204"/>
                <a:ea typeface="+mn-ea"/>
                <a:cs typeface="+mn-cs"/>
              </a:rPr>
              <a:t>District 3 - Downeast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entury Gothic" panose="020B0502020202020204"/>
                <a:ea typeface="+mn-ea"/>
                <a:cs typeface="+mn-cs"/>
              </a:rPr>
              <a:t>Heidi Nelson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entury Gothic" panose="020B0502020202020204"/>
                <a:ea typeface="+mn-ea"/>
                <a:cs typeface="+mn-cs"/>
              </a:rPr>
              <a:t>Heidi.D.Nelson@Maine.Gov</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030A0"/>
              </a:solidFill>
              <a:effectLst/>
              <a:uLnTx/>
              <a:uFillTx/>
              <a:latin typeface="Century Gothic" panose="020B0502020202020204"/>
              <a:ea typeface="+mn-ea"/>
              <a:cs typeface="+mn-cs"/>
            </a:endParaRPr>
          </a:p>
        </p:txBody>
      </p:sp>
      <p:sp>
        <p:nvSpPr>
          <p:cNvPr id="18" name="TextBox 17">
            <a:extLst>
              <a:ext uri="{FF2B5EF4-FFF2-40B4-BE49-F238E27FC236}">
                <a16:creationId xmlns:a16="http://schemas.microsoft.com/office/drawing/2014/main" id="{6E72CE3F-71AE-4C78-B8AE-782D2B2F74E9}"/>
              </a:ext>
            </a:extLst>
          </p:cNvPr>
          <p:cNvSpPr txBox="1"/>
          <p:nvPr/>
        </p:nvSpPr>
        <p:spPr>
          <a:xfrm>
            <a:off x="275033" y="2817914"/>
            <a:ext cx="2114606"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entury Gothic" panose="020B0502020202020204"/>
                <a:ea typeface="+mn-ea"/>
                <a:cs typeface="+mn-cs"/>
              </a:rPr>
              <a:t>District 2 – Midcoast</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b="1" dirty="0">
                <a:solidFill>
                  <a:prstClr val="black"/>
                </a:solidFill>
                <a:latin typeface="Century Gothic" panose="020B0502020202020204"/>
              </a:rPr>
              <a:t>Lucien Saucier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entury Gothic" panose="020B0502020202020204"/>
                <a:ea typeface="+mn-ea"/>
                <a:cs typeface="+mn-cs"/>
              </a:rPr>
              <a:t>Lucien.Saucier@maine.Gov</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30A0"/>
                </a:solidFill>
                <a:effectLst/>
                <a:uLnTx/>
                <a:uFillTx/>
                <a:latin typeface="Century Gothic" panose="020B0502020202020204"/>
                <a:ea typeface="+mn-ea"/>
                <a:cs typeface="+mn-cs"/>
              </a:rPr>
              <a:t>  </a:t>
            </a:r>
          </a:p>
        </p:txBody>
      </p:sp>
      <p:sp>
        <p:nvSpPr>
          <p:cNvPr id="19" name="TextBox 18">
            <a:extLst>
              <a:ext uri="{FF2B5EF4-FFF2-40B4-BE49-F238E27FC236}">
                <a16:creationId xmlns:a16="http://schemas.microsoft.com/office/drawing/2014/main" id="{CD29F7AD-08A3-4AA3-911A-8985AB24AEAD}"/>
              </a:ext>
            </a:extLst>
          </p:cNvPr>
          <p:cNvSpPr txBox="1"/>
          <p:nvPr/>
        </p:nvSpPr>
        <p:spPr>
          <a:xfrm>
            <a:off x="253809" y="4468231"/>
            <a:ext cx="2320986"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entury Gothic" panose="020B0502020202020204"/>
                <a:ea typeface="+mn-ea"/>
                <a:cs typeface="+mn-cs"/>
              </a:rPr>
              <a:t>District 1 – Southwest</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b="1" dirty="0">
                <a:solidFill>
                  <a:prstClr val="black"/>
                </a:solidFill>
                <a:latin typeface="Century Gothic" panose="020B0502020202020204"/>
              </a:rPr>
              <a:t>Alex Peacock</a:t>
            </a:r>
          </a:p>
          <a:p>
            <a:pPr lvl="0" algn="ctr" defTabSz="457200" fontAlgn="auto">
              <a:spcBef>
                <a:spcPts val="0"/>
              </a:spcBef>
              <a:spcAft>
                <a:spcPts val="0"/>
              </a:spcAft>
              <a:defRPr/>
            </a:pPr>
            <a:r>
              <a:rPr lang="en-US" sz="1000" b="1" dirty="0">
                <a:solidFill>
                  <a:prstClr val="black"/>
                </a:solidFill>
                <a:latin typeface="Century Gothic" panose="020B0502020202020204"/>
              </a:rPr>
              <a:t>Alexander.R.Peacock@maine.gov</a:t>
            </a:r>
            <a:endParaRPr kumimoji="0" lang="en-US" sz="1000" b="1"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30A0"/>
                </a:solidFill>
                <a:effectLst/>
                <a:uLnTx/>
                <a:uFillTx/>
                <a:latin typeface="Century Gothic" panose="020B0502020202020204"/>
                <a:ea typeface="+mn-ea"/>
                <a:cs typeface="+mn-cs"/>
              </a:rPr>
              <a:t>   </a:t>
            </a:r>
          </a:p>
        </p:txBody>
      </p:sp>
      <p:sp>
        <p:nvSpPr>
          <p:cNvPr id="20" name="TextBox 19">
            <a:extLst>
              <a:ext uri="{FF2B5EF4-FFF2-40B4-BE49-F238E27FC236}">
                <a16:creationId xmlns:a16="http://schemas.microsoft.com/office/drawing/2014/main" id="{FF3C3989-A061-468B-9B71-36E634A79032}"/>
              </a:ext>
            </a:extLst>
          </p:cNvPr>
          <p:cNvSpPr txBox="1"/>
          <p:nvPr/>
        </p:nvSpPr>
        <p:spPr>
          <a:xfrm>
            <a:off x="1887979" y="6146826"/>
            <a:ext cx="8678421"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entury Gothic" panose="020B0502020202020204"/>
                <a:ea typeface="+mn-ea"/>
                <a:cs typeface="+mn-cs"/>
              </a:rPr>
              <a:t>Board of Pesticides Inspectors 2019</a:t>
            </a:r>
          </a:p>
        </p:txBody>
      </p:sp>
      <p:pic>
        <p:nvPicPr>
          <p:cNvPr id="25" name="Picture 24" descr="C:\Users\mary.e.tomlinson\AppData\Local\Microsoft\Windows\Temporary Internet Files\Content.IE5\IY9LSSEI\aurium-Ant[1].png">
            <a:extLst>
              <a:ext uri="{FF2B5EF4-FFF2-40B4-BE49-F238E27FC236}">
                <a16:creationId xmlns:a16="http://schemas.microsoft.com/office/drawing/2014/main" id="{3E1EEAD7-964E-4FCD-96D6-48522D90EF0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2043" y="6045439"/>
            <a:ext cx="668825" cy="66882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0BA263A8-7D4C-4FA5-A489-63385EB32E12}"/>
              </a:ext>
            </a:extLst>
          </p:cNvPr>
          <p:cNvPicPr>
            <a:picLocks noChangeAspect="1"/>
          </p:cNvPicPr>
          <p:nvPr/>
        </p:nvPicPr>
        <p:blipFill>
          <a:blip r:embed="rId9"/>
          <a:stretch>
            <a:fillRect/>
          </a:stretch>
        </p:blipFill>
        <p:spPr>
          <a:xfrm>
            <a:off x="2905900" y="2609876"/>
            <a:ext cx="1475130" cy="1606498"/>
          </a:xfrm>
          <a:prstGeom prst="rect">
            <a:avLst/>
          </a:prstGeom>
          <a:ln w="19050">
            <a:solidFill>
              <a:srgbClr val="CC3300"/>
            </a:solidFill>
          </a:ln>
        </p:spPr>
      </p:pic>
      <p:pic>
        <p:nvPicPr>
          <p:cNvPr id="27" name="Picture 26">
            <a:extLst>
              <a:ext uri="{FF2B5EF4-FFF2-40B4-BE49-F238E27FC236}">
                <a16:creationId xmlns:a16="http://schemas.microsoft.com/office/drawing/2014/main" id="{DAFEF441-0784-493D-905A-D993E08F93E4}"/>
              </a:ext>
            </a:extLst>
          </p:cNvPr>
          <p:cNvPicPr>
            <a:picLocks noChangeAspect="1"/>
          </p:cNvPicPr>
          <p:nvPr/>
        </p:nvPicPr>
        <p:blipFill>
          <a:blip r:embed="rId10"/>
          <a:stretch>
            <a:fillRect/>
          </a:stretch>
        </p:blipFill>
        <p:spPr>
          <a:xfrm>
            <a:off x="2905900" y="4376845"/>
            <a:ext cx="1457446" cy="1685925"/>
          </a:xfrm>
          <a:prstGeom prst="rect">
            <a:avLst/>
          </a:prstGeom>
          <a:ln w="19050">
            <a:solidFill>
              <a:srgbClr val="CC3300"/>
            </a:solidFill>
          </a:ln>
        </p:spPr>
      </p:pic>
      <p:pic>
        <p:nvPicPr>
          <p:cNvPr id="28" name="Picture 27">
            <a:extLst>
              <a:ext uri="{FF2B5EF4-FFF2-40B4-BE49-F238E27FC236}">
                <a16:creationId xmlns:a16="http://schemas.microsoft.com/office/drawing/2014/main" id="{E9209994-6ED5-4D71-9364-1930C53FC0C4}"/>
              </a:ext>
            </a:extLst>
          </p:cNvPr>
          <p:cNvPicPr>
            <a:picLocks noChangeAspect="1"/>
          </p:cNvPicPr>
          <p:nvPr/>
        </p:nvPicPr>
        <p:blipFill>
          <a:blip r:embed="rId11"/>
          <a:stretch>
            <a:fillRect/>
          </a:stretch>
        </p:blipFill>
        <p:spPr>
          <a:xfrm>
            <a:off x="2918038" y="847011"/>
            <a:ext cx="1466920" cy="1678809"/>
          </a:xfrm>
          <a:prstGeom prst="rect">
            <a:avLst/>
          </a:prstGeom>
          <a:ln w="19050">
            <a:solidFill>
              <a:srgbClr val="C00000"/>
            </a:solidFill>
          </a:ln>
        </p:spPr>
      </p:pic>
    </p:spTree>
    <p:custDataLst>
      <p:tags r:id="rId1"/>
    </p:custDataLst>
    <p:extLst>
      <p:ext uri="{BB962C8B-B14F-4D97-AF65-F5344CB8AC3E}">
        <p14:creationId xmlns:p14="http://schemas.microsoft.com/office/powerpoint/2010/main" val="310578394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2A4A84-8735-4A33-B1DD-A296A5FE697D}"/>
              </a:ext>
            </a:extLst>
          </p:cNvPr>
          <p:cNvPicPr>
            <a:picLocks noChangeAspect="1"/>
          </p:cNvPicPr>
          <p:nvPr/>
        </p:nvPicPr>
        <p:blipFill>
          <a:blip r:embed="rId3"/>
          <a:stretch>
            <a:fillRect/>
          </a:stretch>
        </p:blipFill>
        <p:spPr>
          <a:xfrm>
            <a:off x="6248400" y="143836"/>
            <a:ext cx="5100102" cy="6570327"/>
          </a:xfrm>
          <a:prstGeom prst="rect">
            <a:avLst/>
          </a:prstGeom>
          <a:ln w="28575">
            <a:solidFill>
              <a:srgbClr val="006600"/>
            </a:solidFill>
          </a:ln>
        </p:spPr>
      </p:pic>
      <p:sp>
        <p:nvSpPr>
          <p:cNvPr id="3" name="Rectangle 1026">
            <a:extLst>
              <a:ext uri="{FF2B5EF4-FFF2-40B4-BE49-F238E27FC236}">
                <a16:creationId xmlns:a16="http://schemas.microsoft.com/office/drawing/2014/main" id="{D4B66CEE-555F-47BD-A356-F5F57DEB2CD3}"/>
              </a:ext>
            </a:extLst>
          </p:cNvPr>
          <p:cNvSpPr txBox="1">
            <a:spLocks noChangeArrowheads="1"/>
          </p:cNvSpPr>
          <p:nvPr/>
        </p:nvSpPr>
        <p:spPr>
          <a:xfrm>
            <a:off x="1524000" y="19639"/>
            <a:ext cx="1722437" cy="609600"/>
          </a:xfrm>
          <a:prstGeom prst="rect">
            <a:avLst/>
          </a:prstGeom>
        </p:spPr>
        <p:txBody>
          <a:bodyPr/>
          <a:lst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imes New Roman" pitchFamily="18" charset="0"/>
              </a:defRPr>
            </a:lvl2pPr>
            <a:lvl3pPr algn="l" rtl="0" eaLnBrk="0" fontAlgn="base" hangingPunct="0">
              <a:spcBef>
                <a:spcPct val="0"/>
              </a:spcBef>
              <a:spcAft>
                <a:spcPct val="0"/>
              </a:spcAft>
              <a:defRPr kumimoji="1" sz="4400">
                <a:solidFill>
                  <a:schemeClr val="tx2"/>
                </a:solidFill>
                <a:latin typeface="Times New Roman" pitchFamily="18" charset="0"/>
              </a:defRPr>
            </a:lvl3pPr>
            <a:lvl4pPr algn="l" rtl="0" eaLnBrk="0" fontAlgn="base" hangingPunct="0">
              <a:spcBef>
                <a:spcPct val="0"/>
              </a:spcBef>
              <a:spcAft>
                <a:spcPct val="0"/>
              </a:spcAft>
              <a:defRPr kumimoji="1" sz="4400">
                <a:solidFill>
                  <a:schemeClr val="tx2"/>
                </a:solidFill>
                <a:latin typeface="Times New Roman" pitchFamily="18" charset="0"/>
              </a:defRPr>
            </a:lvl4pPr>
            <a:lvl5pPr algn="l" rtl="0" eaLnBrk="0" fontAlgn="base" hangingPunct="0">
              <a:spcBef>
                <a:spcPct val="0"/>
              </a:spcBef>
              <a:spcAft>
                <a:spcPct val="0"/>
              </a:spcAft>
              <a:defRPr kumimoji="1" sz="4400">
                <a:solidFill>
                  <a:schemeClr val="tx2"/>
                </a:solidFill>
                <a:latin typeface="Times New Roman" pitchFamily="18" charset="0"/>
              </a:defRPr>
            </a:lvl5pPr>
            <a:lvl6pPr marL="457200" algn="l" rtl="0" eaLnBrk="0" fontAlgn="base" hangingPunct="0">
              <a:spcBef>
                <a:spcPct val="0"/>
              </a:spcBef>
              <a:spcAft>
                <a:spcPct val="0"/>
              </a:spcAft>
              <a:defRPr kumimoji="1" sz="4400">
                <a:solidFill>
                  <a:schemeClr val="tx2"/>
                </a:solidFill>
                <a:latin typeface="Times New Roman" pitchFamily="18" charset="0"/>
              </a:defRPr>
            </a:lvl6pPr>
            <a:lvl7pPr marL="914400" algn="l" rtl="0" eaLnBrk="0" fontAlgn="base" hangingPunct="0">
              <a:spcBef>
                <a:spcPct val="0"/>
              </a:spcBef>
              <a:spcAft>
                <a:spcPct val="0"/>
              </a:spcAft>
              <a:defRPr kumimoji="1" sz="4400">
                <a:solidFill>
                  <a:schemeClr val="tx2"/>
                </a:solidFill>
                <a:latin typeface="Times New Roman" pitchFamily="18" charset="0"/>
              </a:defRPr>
            </a:lvl7pPr>
            <a:lvl8pPr marL="1371600" algn="l" rtl="0" eaLnBrk="0" fontAlgn="base" hangingPunct="0">
              <a:spcBef>
                <a:spcPct val="0"/>
              </a:spcBef>
              <a:spcAft>
                <a:spcPct val="0"/>
              </a:spcAft>
              <a:defRPr kumimoji="1" sz="4400">
                <a:solidFill>
                  <a:schemeClr val="tx2"/>
                </a:solidFill>
                <a:latin typeface="Times New Roman" pitchFamily="18" charset="0"/>
              </a:defRPr>
            </a:lvl8pPr>
            <a:lvl9pPr marL="1828800" algn="l" rtl="0" eaLnBrk="0" fontAlgn="base" hangingPunct="0">
              <a:spcBef>
                <a:spcPct val="0"/>
              </a:spcBef>
              <a:spcAft>
                <a:spcPct val="0"/>
              </a:spcAft>
              <a:defRPr kumimoji="1" sz="4400">
                <a:solidFill>
                  <a:schemeClr val="tx2"/>
                </a:solidFill>
                <a:latin typeface="Times New Roman" pitchFamily="18" charset="0"/>
              </a:defRPr>
            </a:lvl9pPr>
          </a:lstStyle>
          <a:p>
            <a:pPr eaLnBrk="1" hangingPunct="1"/>
            <a:r>
              <a:rPr lang="en-US" sz="3200" kern="0" dirty="0"/>
              <a:t>Disposal</a:t>
            </a:r>
          </a:p>
        </p:txBody>
      </p:sp>
      <p:pic>
        <p:nvPicPr>
          <p:cNvPr id="25602" name="Picture 2" descr="Image result for pictures of old pesticide containers">
            <a:extLst>
              <a:ext uri="{FF2B5EF4-FFF2-40B4-BE49-F238E27FC236}">
                <a16:creationId xmlns:a16="http://schemas.microsoft.com/office/drawing/2014/main" id="{F53EC54B-7943-436C-8783-909FEEAB553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12936" y="629239"/>
            <a:ext cx="2667000" cy="3090515"/>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25604" name="Picture 4" descr="Image result for pictures of old pesticide containers">
            <a:extLst>
              <a:ext uri="{FF2B5EF4-FFF2-40B4-BE49-F238E27FC236}">
                <a16:creationId xmlns:a16="http://schemas.microsoft.com/office/drawing/2014/main" id="{02A3184F-276A-4C36-AEAE-C3B07A53051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67489" y="3894763"/>
            <a:ext cx="3757895" cy="281940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50226123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PQuestion"/>
          <p:cNvSpPr>
            <a:spLocks noGrp="1" noChangeArrowheads="1"/>
          </p:cNvSpPr>
          <p:nvPr>
            <p:ph type="title"/>
          </p:nvPr>
        </p:nvSpPr>
        <p:spPr>
          <a:xfrm>
            <a:off x="1981200" y="274638"/>
            <a:ext cx="8229600" cy="868362"/>
          </a:xfrm>
        </p:spPr>
        <p:txBody>
          <a:bodyPr/>
          <a:lstStyle/>
          <a:p>
            <a:r>
              <a:rPr lang="en-US" sz="4000" dirty="0"/>
              <a:t>Which product is most risky to handle?</a:t>
            </a:r>
          </a:p>
        </p:txBody>
      </p:sp>
      <p:graphicFrame>
        <p:nvGraphicFramePr>
          <p:cNvPr id="467972" name="TPChart"/>
          <p:cNvGraphicFramePr>
            <a:graphicFrameLocks noChangeAspect="1"/>
          </p:cNvGraphicFramePr>
          <p:nvPr>
            <p:custDataLst>
              <p:tags r:id="rId3"/>
            </p:custDataLst>
            <p:extLst>
              <p:ext uri="{D42A27DB-BD31-4B8C-83A1-F6EECF244321}">
                <p14:modId xmlns:p14="http://schemas.microsoft.com/office/powerpoint/2010/main" val="2765552114"/>
              </p:ext>
            </p:extLst>
          </p:nvPr>
        </p:nvGraphicFramePr>
        <p:xfrm>
          <a:off x="7848600" y="3694113"/>
          <a:ext cx="3062288" cy="3444875"/>
        </p:xfrm>
        <a:graphic>
          <a:graphicData uri="http://schemas.openxmlformats.org/presentationml/2006/ole">
            <mc:AlternateContent xmlns:mc="http://schemas.openxmlformats.org/markup-compatibility/2006">
              <mc:Choice xmlns:v="urn:schemas-microsoft-com:vml" Requires="v">
                <p:oleObj spid="_x0000_s7173" name="Chart" r:id="rId8" imgW="5715000" imgH="6429642" progId="MSGraph.Chart.8">
                  <p:embed followColorScheme="full"/>
                </p:oleObj>
              </mc:Choice>
              <mc:Fallback>
                <p:oleObj name="Chart" r:id="rId8" imgW="5715000" imgH="6429642" progId="MSGraph.Chart.8">
                  <p:embed followColorScheme="full"/>
                  <p:pic>
                    <p:nvPicPr>
                      <p:cNvPr id="467972" name="TPChart"/>
                      <p:cNvPicPr>
                        <a:picLocks noChangeAspect="1" noChangeArrowheads="1"/>
                      </p:cNvPicPr>
                      <p:nvPr/>
                    </p:nvPicPr>
                    <p:blipFill>
                      <a:blip r:embed="rId9"/>
                      <a:srcRect/>
                      <a:stretch>
                        <a:fillRect/>
                      </a:stretch>
                    </p:blipFill>
                    <p:spPr bwMode="auto">
                      <a:xfrm>
                        <a:off x="7848600" y="3694113"/>
                        <a:ext cx="3062288" cy="3444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2228" name="TPAnswers"/>
          <p:cNvSpPr>
            <a:spLocks noGrp="1" noChangeArrowheads="1"/>
          </p:cNvSpPr>
          <p:nvPr>
            <p:ph type="body" idx="1"/>
            <p:custDataLst>
              <p:tags r:id="rId4"/>
            </p:custDataLst>
          </p:nvPr>
        </p:nvSpPr>
        <p:spPr>
          <a:xfrm>
            <a:off x="1981200" y="1600200"/>
            <a:ext cx="1371600" cy="4800600"/>
          </a:xfrm>
        </p:spPr>
        <p:txBody>
          <a:bodyPr/>
          <a:lstStyle/>
          <a:p>
            <a:pPr marL="609600" indent="-609600">
              <a:buFont typeface="Monotype Sorts" pitchFamily="2" charset="2"/>
              <a:buAutoNum type="arabicPeriod"/>
            </a:pPr>
            <a:r>
              <a:rPr lang="en-US" dirty="0"/>
              <a:t>A</a:t>
            </a:r>
            <a:br>
              <a:rPr lang="en-US" dirty="0"/>
            </a:br>
            <a:br>
              <a:rPr lang="en-US" dirty="0"/>
            </a:br>
            <a:br>
              <a:rPr lang="en-US" dirty="0"/>
            </a:br>
            <a:endParaRPr lang="en-US" dirty="0"/>
          </a:p>
          <a:p>
            <a:pPr marL="609600" indent="-609600">
              <a:buFont typeface="Monotype Sorts" pitchFamily="2" charset="2"/>
              <a:buAutoNum type="arabicPeriod"/>
            </a:pPr>
            <a:r>
              <a:rPr lang="en-US" dirty="0"/>
              <a:t>B</a:t>
            </a:r>
            <a:br>
              <a:rPr lang="en-US" dirty="0"/>
            </a:br>
            <a:br>
              <a:rPr lang="en-US" dirty="0"/>
            </a:br>
            <a:br>
              <a:rPr lang="en-US" dirty="0"/>
            </a:br>
            <a:endParaRPr lang="en-US" dirty="0"/>
          </a:p>
          <a:p>
            <a:pPr marL="609600" indent="-609600">
              <a:buFont typeface="Monotype Sorts" pitchFamily="2" charset="2"/>
              <a:buAutoNum type="arabicPeriod"/>
            </a:pPr>
            <a:r>
              <a:rPr lang="en-US" dirty="0"/>
              <a:t>C</a:t>
            </a:r>
          </a:p>
        </p:txBody>
      </p:sp>
      <p:pic>
        <p:nvPicPr>
          <p:cNvPr id="52230" name="Picture 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048000" y="2743201"/>
            <a:ext cx="2362200"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231" name="Line 10"/>
          <p:cNvSpPr>
            <a:spLocks noChangeShapeType="1"/>
          </p:cNvSpPr>
          <p:nvPr/>
        </p:nvSpPr>
        <p:spPr bwMode="auto">
          <a:xfrm>
            <a:off x="3200400" y="5943600"/>
            <a:ext cx="19812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pic>
        <p:nvPicPr>
          <p:cNvPr id="52232" name="Picture 1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562601" y="1066800"/>
            <a:ext cx="2638425" cy="2497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233" name="Line 12"/>
          <p:cNvSpPr>
            <a:spLocks noChangeShapeType="1"/>
          </p:cNvSpPr>
          <p:nvPr/>
        </p:nvSpPr>
        <p:spPr bwMode="auto">
          <a:xfrm>
            <a:off x="3124200" y="1905000"/>
            <a:ext cx="2286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52234" name="Text Box 13"/>
          <p:cNvSpPr txBox="1">
            <a:spLocks noChangeArrowheads="1"/>
          </p:cNvSpPr>
          <p:nvPr/>
        </p:nvSpPr>
        <p:spPr bwMode="auto">
          <a:xfrm>
            <a:off x="7239000" y="3733800"/>
            <a:ext cx="3048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400" dirty="0"/>
              <a:t>No endorsement intended or implied</a:t>
            </a:r>
          </a:p>
        </p:txBody>
      </p:sp>
      <p:pic>
        <p:nvPicPr>
          <p:cNvPr id="52289" name="Picture 65" descr="http://lghttp.17653.nexcesscdn.net/808B16/cdn_images/media/catalog/product/cache/1/thumbnail/9df78eab33525d08d6e5fb8d27136e95/p/w/pwc211a.jpg"/>
          <p:cNvPicPr>
            <a:picLocks noChangeAspect="1" noChangeArrowheads="1"/>
          </p:cNvPicPr>
          <p:nvPr/>
        </p:nvPicPr>
        <p:blipFill rotWithShape="1">
          <a:blip r:embed="rId12">
            <a:extLst>
              <a:ext uri="{28A0092B-C50C-407E-A947-70E740481C1C}">
                <a14:useLocalDpi xmlns:a14="http://schemas.microsoft.com/office/drawing/2010/main" val="0"/>
              </a:ext>
            </a:extLst>
          </a:blip>
          <a:srcRect l="28814" t="34583" r="26256" b="19650"/>
          <a:stretch/>
        </p:blipFill>
        <p:spPr bwMode="auto">
          <a:xfrm>
            <a:off x="5616539" y="4191000"/>
            <a:ext cx="2418907" cy="2463980"/>
          </a:xfrm>
          <a:prstGeom prst="rect">
            <a:avLst/>
          </a:prstGeom>
          <a:noFill/>
          <a:extLst>
            <a:ext uri="{909E8E84-426E-40DD-AFC4-6F175D3DCCD1}">
              <a14:hiddenFill xmlns:a14="http://schemas.microsoft.com/office/drawing/2010/main">
                <a:solidFill>
                  <a:srgbClr val="FFFFFF"/>
                </a:solidFill>
              </a14:hiddenFill>
            </a:ext>
          </a:extLst>
        </p:spPr>
      </p:pic>
      <p:sp>
        <p:nvSpPr>
          <p:cNvPr id="3" name="CAI1"/>
          <p:cNvSpPr/>
          <p:nvPr>
            <p:custDataLst>
              <p:tags r:id="rId5"/>
            </p:custDataLst>
          </p:nvPr>
        </p:nvSpPr>
        <p:spPr bwMode="auto">
          <a:xfrm>
            <a:off x="2656841" y="5644896"/>
            <a:ext cx="319151" cy="585216"/>
          </a:xfrm>
          <a:prstGeom prst="roundRect">
            <a:avLst/>
          </a:prstGeom>
          <a:noFill/>
          <a:ln w="25400" cap="flat" cmpd="sng" algn="ctr">
            <a:solidFill>
              <a:srgbClr val="00C8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dirty="0"/>
          </a:p>
        </p:txBody>
      </p:sp>
    </p:spTree>
    <p:custDataLst>
      <p:tags r:id="rId2"/>
    </p:custDataLst>
    <p:extLst>
      <p:ext uri="{BB962C8B-B14F-4D97-AF65-F5344CB8AC3E}">
        <p14:creationId xmlns:p14="http://schemas.microsoft.com/office/powerpoint/2010/main" val="28797672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repeatDur="0" restart="never" fill="hold" grpId="0" nodeType="clickEffect">
                                  <p:stCondLst>
                                    <p:cond delay="0"/>
                                  </p:stCondLst>
                                  <p:childTnLst>
                                    <p:set>
                                      <p:cBhvr>
                                        <p:cTn id="6" dur="1" fill="hold">
                                          <p:stCondLst>
                                            <p:cond delay="0"/>
                                          </p:stCondLst>
                                        </p:cTn>
                                        <p:tgtEl>
                                          <p:spTgt spid="4679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6" presetClass="emph" presetSubtype="0" repeatCount="10000" fill="hold" grpId="1" nodeType="afterEffect">
                                  <p:stCondLst>
                                    <p:cond delay="0"/>
                                  </p:stCondLst>
                                  <p:childTnLst>
                                    <p:animEffect transition="out" filter="fade">
                                      <p:cBhvr>
                                        <p:cTn id="15" dur="500" tmFilter="0, 0; .2, .5; .8, .5; 1, 0"/>
                                        <p:tgtEl>
                                          <p:spTgt spid="3"/>
                                        </p:tgtEl>
                                      </p:cBhvr>
                                    </p:animEffect>
                                    <p:animScale>
                                      <p:cBhvr>
                                        <p:cTn id="16"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67972" grpId="0"/>
      <p:bldP spid="3" grpId="0" animBg="1"/>
      <p:bldP spid="3" grpId="1"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r>
              <a:rPr lang="en-US" dirty="0"/>
              <a:t>Think First…. Spray Last</a:t>
            </a:r>
          </a:p>
        </p:txBody>
      </p:sp>
      <p:sp>
        <p:nvSpPr>
          <p:cNvPr id="80899" name="Rectangle 3"/>
          <p:cNvSpPr>
            <a:spLocks noGrp="1" noChangeArrowheads="1"/>
          </p:cNvSpPr>
          <p:nvPr>
            <p:ph type="body" idx="1"/>
          </p:nvPr>
        </p:nvSpPr>
        <p:spPr>
          <a:xfrm>
            <a:off x="2743200" y="2057400"/>
            <a:ext cx="7467600" cy="4114800"/>
          </a:xfrm>
        </p:spPr>
        <p:txBody>
          <a:bodyPr/>
          <a:lstStyle/>
          <a:p>
            <a:r>
              <a:rPr lang="en-US" sz="4400" dirty="0"/>
              <a:t>“The quick fix is neither”!</a:t>
            </a:r>
            <a:br>
              <a:rPr lang="en-US" sz="4400" dirty="0"/>
            </a:br>
            <a:endParaRPr lang="en-US" sz="4400" dirty="0"/>
          </a:p>
          <a:p>
            <a:pPr algn="ctr">
              <a:buFont typeface="Monotype Sorts" pitchFamily="2" charset="2"/>
              <a:buNone/>
            </a:pPr>
            <a:r>
              <a:rPr lang="en-US" sz="5400" dirty="0">
                <a:solidFill>
                  <a:srgbClr val="006600"/>
                </a:solidFill>
              </a:rPr>
              <a:t>Make the benefits</a:t>
            </a:r>
            <a:br>
              <a:rPr lang="en-US" sz="4400" dirty="0"/>
            </a:br>
            <a:endParaRPr lang="en-US" sz="4400" dirty="0"/>
          </a:p>
          <a:p>
            <a:pPr algn="ctr">
              <a:buFont typeface="Monotype Sorts" pitchFamily="2" charset="2"/>
              <a:buNone/>
            </a:pPr>
            <a:r>
              <a:rPr lang="en-US" sz="5400" dirty="0">
                <a:solidFill>
                  <a:srgbClr val="CC3300"/>
                </a:solidFill>
              </a:rPr>
              <a:t>Outweigh the risks</a:t>
            </a:r>
            <a:endParaRPr lang="en-US" dirty="0"/>
          </a:p>
        </p:txBody>
      </p:sp>
      <p:pic>
        <p:nvPicPr>
          <p:cNvPr id="80900" name="Picture 4" descr="think_firs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1601" y="304801"/>
            <a:ext cx="1273175"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r>
              <a:rPr lang="en-US" dirty="0"/>
              <a:t>1997 Legislative Mandate</a:t>
            </a:r>
          </a:p>
        </p:txBody>
      </p:sp>
      <p:sp>
        <p:nvSpPr>
          <p:cNvPr id="81923" name="Rectangle 3"/>
          <p:cNvSpPr>
            <a:spLocks noGrp="1" noChangeArrowheads="1"/>
          </p:cNvSpPr>
          <p:nvPr>
            <p:ph type="body" idx="1"/>
          </p:nvPr>
        </p:nvSpPr>
        <p:spPr/>
        <p:txBody>
          <a:bodyPr/>
          <a:lstStyle/>
          <a:p>
            <a:r>
              <a:rPr lang="en-US" dirty="0"/>
              <a:t>It is the policy of the State to Minimize reliance on pesticides!</a:t>
            </a:r>
          </a:p>
        </p:txBody>
      </p:sp>
      <p:pic>
        <p:nvPicPr>
          <p:cNvPr id="81924" name="Picture 4" descr="think_firs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4800" y="3657600"/>
            <a:ext cx="22225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5" name="Picture 5" descr="bayscape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5600" y="3429000"/>
            <a:ext cx="1752600" cy="125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6" name="Picture 6" descr="yardscaping_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3000" y="4800600"/>
            <a:ext cx="2260600" cy="176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sitepl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0"/>
            <a:ext cx="4191000"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8" name="Rectangle 4"/>
          <p:cNvSpPr>
            <a:spLocks noGrp="1" noChangeArrowheads="1"/>
          </p:cNvSpPr>
          <p:nvPr>
            <p:ph type="title"/>
          </p:nvPr>
        </p:nvSpPr>
        <p:spPr>
          <a:xfrm>
            <a:off x="2819400" y="228600"/>
            <a:ext cx="3352800" cy="1143000"/>
          </a:xfrm>
        </p:spPr>
        <p:txBody>
          <a:bodyPr/>
          <a:lstStyle/>
          <a:p>
            <a:r>
              <a:rPr lang="en-US" sz="4000" dirty="0"/>
              <a:t>Look at the big picture</a:t>
            </a:r>
          </a:p>
        </p:txBody>
      </p:sp>
      <p:sp>
        <p:nvSpPr>
          <p:cNvPr id="82949" name="Text Box 5"/>
          <p:cNvSpPr txBox="1">
            <a:spLocks noChangeArrowheads="1"/>
          </p:cNvSpPr>
          <p:nvPr/>
        </p:nvSpPr>
        <p:spPr bwMode="auto">
          <a:xfrm>
            <a:off x="7010400" y="4114800"/>
            <a:ext cx="342900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3600" dirty="0">
                <a:solidFill>
                  <a:schemeClr val="tx2"/>
                </a:solidFill>
              </a:rPr>
              <a:t>Make plans to avoid pest problems</a:t>
            </a:r>
          </a:p>
        </p:txBody>
      </p:sp>
      <p:pic>
        <p:nvPicPr>
          <p:cNvPr id="6" name="Picture 7" descr="6525_vegetable_garden_spring_2007"/>
          <p:cNvPicPr>
            <a:picLocks noChangeAspect="1" noChangeArrowheads="1"/>
          </p:cNvPicPr>
          <p:nvPr/>
        </p:nvPicPr>
        <p:blipFill rotWithShape="1">
          <a:blip r:embed="rId5">
            <a:extLst>
              <a:ext uri="{28A0092B-C50C-407E-A947-70E740481C1C}">
                <a14:useLocalDpi xmlns:a14="http://schemas.microsoft.com/office/drawing/2010/main" val="0"/>
              </a:ext>
            </a:extLst>
          </a:blip>
          <a:srcRect t="8763" r="9111" b="15361"/>
          <a:stretch/>
        </p:blipFill>
        <p:spPr bwMode="auto">
          <a:xfrm>
            <a:off x="2505076" y="3276600"/>
            <a:ext cx="3895725" cy="3505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a:xfrm>
            <a:off x="2590800" y="304800"/>
            <a:ext cx="7772400" cy="1143000"/>
          </a:xfrm>
        </p:spPr>
        <p:txBody>
          <a:bodyPr/>
          <a:lstStyle/>
          <a:p>
            <a:r>
              <a:rPr lang="en-US" dirty="0"/>
              <a:t>Use site appropriate, non-invasive plants</a:t>
            </a:r>
          </a:p>
        </p:txBody>
      </p:sp>
      <p:sp>
        <p:nvSpPr>
          <p:cNvPr id="140291" name="Rectangle 3"/>
          <p:cNvSpPr>
            <a:spLocks noGrp="1" noChangeArrowheads="1"/>
          </p:cNvSpPr>
          <p:nvPr>
            <p:ph type="body" idx="1"/>
          </p:nvPr>
        </p:nvSpPr>
        <p:spPr>
          <a:xfrm>
            <a:off x="2438400" y="1828800"/>
            <a:ext cx="4648200" cy="4800600"/>
          </a:xfrm>
        </p:spPr>
        <p:txBody>
          <a:bodyPr>
            <a:normAutofit lnSpcReduction="10000"/>
          </a:bodyPr>
          <a:lstStyle/>
          <a:p>
            <a:pPr>
              <a:lnSpc>
                <a:spcPct val="80000"/>
              </a:lnSpc>
              <a:defRPr/>
            </a:pPr>
            <a:r>
              <a:rPr lang="en-US" sz="2800" dirty="0"/>
              <a:t>Native plants are often well adapted</a:t>
            </a:r>
          </a:p>
          <a:p>
            <a:pPr lvl="1">
              <a:lnSpc>
                <a:spcPct val="80000"/>
              </a:lnSpc>
              <a:defRPr/>
            </a:pPr>
            <a:r>
              <a:rPr lang="en-US" sz="2400" dirty="0"/>
              <a:t>Fewer problems, less work, more rewards, </a:t>
            </a:r>
            <a:r>
              <a:rPr lang="en-US" sz="2400" b="1" dirty="0"/>
              <a:t>but not all are problem free</a:t>
            </a:r>
            <a:r>
              <a:rPr lang="en-US" sz="2400" dirty="0"/>
              <a:t>, e.g., viburnums</a:t>
            </a:r>
          </a:p>
          <a:p>
            <a:pPr>
              <a:lnSpc>
                <a:spcPct val="80000"/>
              </a:lnSpc>
              <a:defRPr/>
            </a:pPr>
            <a:r>
              <a:rPr lang="en-US" sz="2800" dirty="0"/>
              <a:t>Invasive plants are easy to grow but crowd out native vegetation</a:t>
            </a:r>
          </a:p>
          <a:p>
            <a:pPr lvl="1">
              <a:lnSpc>
                <a:spcPct val="80000"/>
              </a:lnSpc>
              <a:defRPr/>
            </a:pPr>
            <a:r>
              <a:rPr lang="en-US" sz="2400" dirty="0"/>
              <a:t>Our local forest habitats are changing rapidly</a:t>
            </a:r>
          </a:p>
          <a:p>
            <a:pPr lvl="1">
              <a:lnSpc>
                <a:spcPct val="80000"/>
              </a:lnSpc>
              <a:defRPr/>
            </a:pPr>
            <a:r>
              <a:rPr lang="en-US" sz="2400" dirty="0"/>
              <a:t>Invasive plants can ruin wildlife habitat</a:t>
            </a:r>
          </a:p>
          <a:p>
            <a:pPr lvl="1">
              <a:lnSpc>
                <a:spcPct val="80000"/>
              </a:lnSpc>
              <a:defRPr/>
            </a:pPr>
            <a:r>
              <a:rPr lang="en-US" sz="2400" dirty="0"/>
              <a:t>Invasive plants harbor more infected deer ticks</a:t>
            </a:r>
          </a:p>
        </p:txBody>
      </p:sp>
      <p:pic>
        <p:nvPicPr>
          <p:cNvPr id="164868" name="Picture 4" descr="Aquilegia%20canadensis%2001BL00468%20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10600" y="622792"/>
            <a:ext cx="1371600" cy="2052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6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1000" y="3048000"/>
            <a:ext cx="2057400" cy="154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487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77200" y="4953001"/>
            <a:ext cx="2057400" cy="154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4871" name="Text Box 7"/>
          <p:cNvSpPr txBox="1">
            <a:spLocks noChangeArrowheads="1"/>
          </p:cNvSpPr>
          <p:nvPr/>
        </p:nvSpPr>
        <p:spPr bwMode="auto">
          <a:xfrm>
            <a:off x="7772400" y="2667001"/>
            <a:ext cx="2514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kumimoji="1" lang="en-US" sz="1800" dirty="0">
                <a:latin typeface="Tahoma" pitchFamily="34" charset="0"/>
              </a:rPr>
              <a:t>Wild Columbine</a:t>
            </a:r>
          </a:p>
        </p:txBody>
      </p:sp>
      <p:sp>
        <p:nvSpPr>
          <p:cNvPr id="164872" name="Text Box 8"/>
          <p:cNvSpPr txBox="1">
            <a:spLocks noChangeArrowheads="1"/>
          </p:cNvSpPr>
          <p:nvPr/>
        </p:nvSpPr>
        <p:spPr bwMode="auto">
          <a:xfrm>
            <a:off x="7848600" y="4572001"/>
            <a:ext cx="2514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kumimoji="1" lang="en-US" sz="1800" dirty="0">
                <a:latin typeface="Tahoma" pitchFamily="34" charset="0"/>
              </a:rPr>
              <a:t>Viburnum Leaf Beetle</a:t>
            </a:r>
          </a:p>
        </p:txBody>
      </p:sp>
      <p:sp>
        <p:nvSpPr>
          <p:cNvPr id="164873" name="Text Box 9"/>
          <p:cNvSpPr txBox="1">
            <a:spLocks noChangeArrowheads="1"/>
          </p:cNvSpPr>
          <p:nvPr/>
        </p:nvSpPr>
        <p:spPr bwMode="auto">
          <a:xfrm>
            <a:off x="7848600" y="6491288"/>
            <a:ext cx="2514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kumimoji="1" lang="en-US" sz="1800" dirty="0">
                <a:latin typeface="Tahoma" pitchFamily="34" charset="0"/>
              </a:rPr>
              <a:t>Oriental Bittersweet</a:t>
            </a:r>
          </a:p>
        </p:txBody>
      </p:sp>
    </p:spTree>
    <p:custDataLst>
      <p:tags r:id="rId1"/>
    </p:custData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p:txBody>
          <a:bodyPr/>
          <a:lstStyle/>
          <a:p>
            <a:r>
              <a:rPr lang="en-US" dirty="0"/>
              <a:t>Right plant, right place, right purpose</a:t>
            </a:r>
          </a:p>
        </p:txBody>
      </p:sp>
      <p:sp>
        <p:nvSpPr>
          <p:cNvPr id="165891" name="Rectangle 3"/>
          <p:cNvSpPr>
            <a:spLocks noGrp="1" noChangeArrowheads="1"/>
          </p:cNvSpPr>
          <p:nvPr>
            <p:ph type="body" idx="1"/>
          </p:nvPr>
        </p:nvSpPr>
        <p:spPr>
          <a:xfrm>
            <a:off x="2438400" y="1981200"/>
            <a:ext cx="4419600" cy="4572000"/>
          </a:xfrm>
        </p:spPr>
        <p:txBody>
          <a:bodyPr/>
          <a:lstStyle/>
          <a:p>
            <a:pPr>
              <a:lnSpc>
                <a:spcPct val="90000"/>
              </a:lnSpc>
            </a:pPr>
            <a:r>
              <a:rPr lang="en-US" sz="2500" dirty="0"/>
              <a:t>Choose plants based on the site conditions not just for their color</a:t>
            </a:r>
            <a:br>
              <a:rPr lang="en-US" sz="2500" dirty="0"/>
            </a:br>
            <a:endParaRPr lang="en-US" sz="2500" dirty="0"/>
          </a:p>
          <a:p>
            <a:pPr>
              <a:lnSpc>
                <a:spcPct val="90000"/>
              </a:lnSpc>
            </a:pPr>
            <a:r>
              <a:rPr lang="en-US" sz="2500" dirty="0">
                <a:solidFill>
                  <a:srgbClr val="000000"/>
                </a:solidFill>
              </a:rPr>
              <a:t>Select plants that thrive under existing conditions rather than trying to alter the conditions to meet the needs of a plant</a:t>
            </a:r>
            <a:br>
              <a:rPr lang="en-US" sz="2500" dirty="0">
                <a:solidFill>
                  <a:srgbClr val="000000"/>
                </a:solidFill>
              </a:rPr>
            </a:br>
            <a:endParaRPr lang="en-US" sz="2500" dirty="0">
              <a:solidFill>
                <a:srgbClr val="000000"/>
              </a:solidFill>
            </a:endParaRPr>
          </a:p>
          <a:p>
            <a:pPr>
              <a:lnSpc>
                <a:spcPct val="90000"/>
              </a:lnSpc>
            </a:pPr>
            <a:r>
              <a:rPr lang="en-US" sz="2500" dirty="0">
                <a:solidFill>
                  <a:srgbClr val="000000"/>
                </a:solidFill>
              </a:rPr>
              <a:t>Minimize disturbance of the existing landscape</a:t>
            </a:r>
          </a:p>
        </p:txBody>
      </p:sp>
      <p:pic>
        <p:nvPicPr>
          <p:cNvPr id="165892" name="Picture 4" descr="Picture5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7601" y="2057400"/>
            <a:ext cx="2309813" cy="2438400"/>
          </a:xfrm>
          <a:prstGeom prst="rect">
            <a:avLst/>
          </a:prstGeom>
          <a:noFill/>
          <a:ln w="57150">
            <a:solidFill>
              <a:srgbClr val="FFCC00"/>
            </a:solidFill>
            <a:miter lim="800000"/>
            <a:headEnd/>
            <a:tailEnd/>
          </a:ln>
          <a:extLst>
            <a:ext uri="{909E8E84-426E-40DD-AFC4-6F175D3DCCD1}">
              <a14:hiddenFill xmlns:a14="http://schemas.microsoft.com/office/drawing/2010/main">
                <a:solidFill>
                  <a:srgbClr val="FFFFFF"/>
                </a:solidFill>
              </a14:hiddenFill>
            </a:ext>
          </a:extLst>
        </p:spPr>
      </p:pic>
      <p:pic>
        <p:nvPicPr>
          <p:cNvPr id="16589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1400" y="4724401"/>
            <a:ext cx="2590800" cy="172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5894" name="Text Box 6"/>
          <p:cNvSpPr txBox="1">
            <a:spLocks noChangeArrowheads="1"/>
          </p:cNvSpPr>
          <p:nvPr/>
        </p:nvSpPr>
        <p:spPr bwMode="auto">
          <a:xfrm>
            <a:off x="7467600" y="6477001"/>
            <a:ext cx="2514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kumimoji="1" lang="en-US" sz="1800" dirty="0">
                <a:latin typeface="Tahoma" pitchFamily="34" charset="0"/>
              </a:rPr>
              <a:t>Wild Cranberry Bog</a:t>
            </a:r>
          </a:p>
        </p:txBody>
      </p:sp>
    </p:spTree>
    <p:custDataLst>
      <p:tags r:id="rId1"/>
    </p:custData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p:txBody>
          <a:bodyPr/>
          <a:lstStyle/>
          <a:p>
            <a:r>
              <a:rPr lang="en-US" dirty="0"/>
              <a:t>Use a diversity of plants &amp; grasses</a:t>
            </a:r>
          </a:p>
        </p:txBody>
      </p:sp>
      <p:sp>
        <p:nvSpPr>
          <p:cNvPr id="167939" name="Rectangle 3"/>
          <p:cNvSpPr>
            <a:spLocks noGrp="1" noChangeArrowheads="1"/>
          </p:cNvSpPr>
          <p:nvPr>
            <p:ph type="body" idx="1"/>
          </p:nvPr>
        </p:nvSpPr>
        <p:spPr>
          <a:xfrm>
            <a:off x="2697164" y="1981200"/>
            <a:ext cx="4789487" cy="4114800"/>
          </a:xfrm>
        </p:spPr>
        <p:txBody>
          <a:bodyPr/>
          <a:lstStyle/>
          <a:p>
            <a:pPr>
              <a:lnSpc>
                <a:spcPct val="90000"/>
              </a:lnSpc>
            </a:pPr>
            <a:r>
              <a:rPr lang="en-US" sz="2800" dirty="0"/>
              <a:t>Less noticeable damage from pests and disease</a:t>
            </a:r>
          </a:p>
          <a:p>
            <a:pPr>
              <a:lnSpc>
                <a:spcPct val="90000"/>
              </a:lnSpc>
            </a:pPr>
            <a:r>
              <a:rPr lang="en-US" sz="2800" dirty="0"/>
              <a:t>Incorporate many layers of plant types</a:t>
            </a:r>
          </a:p>
          <a:p>
            <a:pPr lvl="1">
              <a:lnSpc>
                <a:spcPct val="90000"/>
              </a:lnSpc>
            </a:pPr>
            <a:r>
              <a:rPr lang="en-US" sz="2400" dirty="0"/>
              <a:t>Trees</a:t>
            </a:r>
          </a:p>
          <a:p>
            <a:pPr lvl="1">
              <a:lnSpc>
                <a:spcPct val="90000"/>
              </a:lnSpc>
            </a:pPr>
            <a:r>
              <a:rPr lang="en-US" sz="2400" dirty="0"/>
              <a:t>Shrubs</a:t>
            </a:r>
          </a:p>
          <a:p>
            <a:pPr lvl="1">
              <a:lnSpc>
                <a:spcPct val="90000"/>
              </a:lnSpc>
            </a:pPr>
            <a:r>
              <a:rPr lang="en-US" sz="2400" dirty="0"/>
              <a:t>Ground covers</a:t>
            </a:r>
          </a:p>
          <a:p>
            <a:pPr lvl="1">
              <a:lnSpc>
                <a:spcPct val="90000"/>
              </a:lnSpc>
            </a:pPr>
            <a:r>
              <a:rPr lang="en-US" sz="2400" dirty="0"/>
              <a:t>Perennials, and</a:t>
            </a:r>
          </a:p>
          <a:p>
            <a:pPr lvl="1">
              <a:lnSpc>
                <a:spcPct val="90000"/>
              </a:lnSpc>
            </a:pPr>
            <a:r>
              <a:rPr lang="en-US" sz="2400" dirty="0"/>
              <a:t>Lawns</a:t>
            </a:r>
          </a:p>
        </p:txBody>
      </p:sp>
      <p:pic>
        <p:nvPicPr>
          <p:cNvPr id="167940" name="Picture 4" descr="page2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1" y="2667000"/>
            <a:ext cx="2206625"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xfrm>
            <a:off x="2514601" y="228600"/>
            <a:ext cx="5913437" cy="685800"/>
          </a:xfrm>
        </p:spPr>
        <p:txBody>
          <a:bodyPr/>
          <a:lstStyle/>
          <a:p>
            <a:r>
              <a:rPr lang="en-US" dirty="0"/>
              <a:t>Create wildlife habitats</a:t>
            </a:r>
          </a:p>
        </p:txBody>
      </p:sp>
      <p:sp>
        <p:nvSpPr>
          <p:cNvPr id="168963" name="Rectangle 3"/>
          <p:cNvSpPr>
            <a:spLocks noGrp="1" noChangeArrowheads="1"/>
          </p:cNvSpPr>
          <p:nvPr>
            <p:ph type="body" idx="1"/>
          </p:nvPr>
        </p:nvSpPr>
        <p:spPr>
          <a:xfrm>
            <a:off x="2362200" y="1083013"/>
            <a:ext cx="4953000" cy="4572000"/>
          </a:xfrm>
        </p:spPr>
        <p:txBody>
          <a:bodyPr/>
          <a:lstStyle/>
          <a:p>
            <a:r>
              <a:rPr lang="en-US" sz="2500" dirty="0"/>
              <a:t>Diversity and plant layers go hand in hand with habitat creation</a:t>
            </a:r>
            <a:br>
              <a:rPr lang="en-US" sz="2500" dirty="0"/>
            </a:br>
            <a:endParaRPr lang="en-US" sz="2500" dirty="0"/>
          </a:p>
          <a:p>
            <a:r>
              <a:rPr lang="en-US" sz="2500" dirty="0"/>
              <a:t>Add nectar and fruit producing plants</a:t>
            </a:r>
            <a:br>
              <a:rPr lang="en-US" sz="2500" dirty="0"/>
            </a:br>
            <a:endParaRPr lang="en-US" sz="2500" dirty="0"/>
          </a:p>
          <a:p>
            <a:r>
              <a:rPr lang="en-US" sz="2500" dirty="0"/>
              <a:t>Strive for continuous blooms</a:t>
            </a:r>
            <a:br>
              <a:rPr lang="en-US" sz="2500" dirty="0"/>
            </a:br>
            <a:endParaRPr lang="en-US" sz="2500" dirty="0"/>
          </a:p>
          <a:p>
            <a:r>
              <a:rPr lang="en-US" sz="2500" dirty="0"/>
              <a:t>Add water, walls, feeders, woody debris</a:t>
            </a:r>
          </a:p>
        </p:txBody>
      </p:sp>
      <p:pic>
        <p:nvPicPr>
          <p:cNvPr id="168964" name="Picture 4" descr="page3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4495801"/>
            <a:ext cx="3886200" cy="2079625"/>
          </a:xfrm>
          <a:prstGeom prst="rect">
            <a:avLst/>
          </a:prstGeom>
          <a:noFill/>
          <a:ln w="63500">
            <a:solidFill>
              <a:srgbClr val="339966"/>
            </a:solidFill>
            <a:miter lim="800000"/>
            <a:headEnd/>
            <a:tailEnd/>
          </a:ln>
          <a:extLst>
            <a:ext uri="{909E8E84-426E-40DD-AFC4-6F175D3DCCD1}">
              <a14:hiddenFill xmlns:a14="http://schemas.microsoft.com/office/drawing/2010/main">
                <a:solidFill>
                  <a:srgbClr val="FFFFFF"/>
                </a:solidFill>
              </a14:hiddenFill>
            </a:ext>
          </a:extLst>
        </p:spPr>
      </p:pic>
      <p:pic>
        <p:nvPicPr>
          <p:cNvPr id="168965" name="Picture 5" descr="page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48601" y="1447800"/>
            <a:ext cx="2570163"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0" name="Rectangle 2"/>
          <p:cNvSpPr>
            <a:spLocks noGrp="1" noChangeArrowheads="1"/>
          </p:cNvSpPr>
          <p:nvPr>
            <p:ph type="title"/>
          </p:nvPr>
        </p:nvSpPr>
        <p:spPr/>
        <p:txBody>
          <a:bodyPr/>
          <a:lstStyle/>
          <a:p>
            <a:pPr eaLnBrk="1" hangingPunct="1">
              <a:defRPr/>
            </a:pPr>
            <a:r>
              <a:rPr lang="en-US" b="1" dirty="0">
                <a:solidFill>
                  <a:srgbClr val="CC3300"/>
                </a:solidFill>
              </a:rPr>
              <a:t>Habitat enhancement for beneficials</a:t>
            </a:r>
          </a:p>
        </p:txBody>
      </p:sp>
      <p:sp>
        <p:nvSpPr>
          <p:cNvPr id="452611" name="Rectangle 3"/>
          <p:cNvSpPr>
            <a:spLocks noGrp="1" noChangeArrowheads="1"/>
          </p:cNvSpPr>
          <p:nvPr>
            <p:ph type="body" idx="1"/>
          </p:nvPr>
        </p:nvSpPr>
        <p:spPr>
          <a:xfrm>
            <a:off x="4953001" y="1981200"/>
            <a:ext cx="5516563" cy="4419600"/>
          </a:xfrm>
        </p:spPr>
        <p:txBody>
          <a:bodyPr/>
          <a:lstStyle/>
          <a:p>
            <a:pPr marL="533400" indent="-533400" eaLnBrk="1" hangingPunct="1">
              <a:lnSpc>
                <a:spcPct val="90000"/>
              </a:lnSpc>
              <a:buNone/>
              <a:defRPr/>
            </a:pPr>
            <a:r>
              <a:rPr lang="en-US" sz="2600" dirty="0">
                <a:solidFill>
                  <a:srgbClr val="000099"/>
                </a:solidFill>
                <a:effectLst>
                  <a:outerShdw blurRad="38100" dist="38100" dir="2700000" algn="tl">
                    <a:srgbClr val="000000"/>
                  </a:outerShdw>
                </a:effectLst>
              </a:rPr>
              <a:t>	</a:t>
            </a:r>
            <a:r>
              <a:rPr lang="en-US" sz="2600" dirty="0">
                <a:solidFill>
                  <a:srgbClr val="000099"/>
                </a:solidFill>
                <a:effectLst/>
              </a:rPr>
              <a:t>Many beneficials require pollen and/or nectar as dietary supplements</a:t>
            </a:r>
          </a:p>
          <a:p>
            <a:pPr marL="533400" indent="-533400" eaLnBrk="1" hangingPunct="1">
              <a:lnSpc>
                <a:spcPct val="90000"/>
              </a:lnSpc>
              <a:buNone/>
              <a:defRPr/>
            </a:pPr>
            <a:r>
              <a:rPr lang="en-US" sz="2600" dirty="0">
                <a:solidFill>
                  <a:srgbClr val="000099"/>
                </a:solidFill>
                <a:effectLst/>
              </a:rPr>
              <a:t>	Provide a series of plants that, collectively, provide continuous nectar/pollen supply</a:t>
            </a:r>
            <a:br>
              <a:rPr lang="en-US" sz="2600" dirty="0">
                <a:solidFill>
                  <a:srgbClr val="000099"/>
                </a:solidFill>
                <a:effectLst/>
              </a:rPr>
            </a:br>
            <a:br>
              <a:rPr lang="en-US" sz="2600" dirty="0">
                <a:solidFill>
                  <a:srgbClr val="000099"/>
                </a:solidFill>
                <a:effectLst/>
              </a:rPr>
            </a:br>
            <a:r>
              <a:rPr lang="en-US" sz="2600" dirty="0">
                <a:solidFill>
                  <a:srgbClr val="000099"/>
                </a:solidFill>
                <a:effectLst/>
              </a:rPr>
              <a:t>Many plants benefit natural enemies and pollinators</a:t>
            </a:r>
          </a:p>
        </p:txBody>
      </p:sp>
      <p:pic>
        <p:nvPicPr>
          <p:cNvPr id="107524" name="Picture 4" descr="canadensis+Pinconning+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6200" y="2057400"/>
            <a:ext cx="26416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5" name="Picture 5" descr="Aster%20novae-angliae%20New%20England%20Aster%20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4191000"/>
            <a:ext cx="34290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spraym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533400"/>
            <a:ext cx="3886200" cy="2606675"/>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8675" name="Text Box 3"/>
          <p:cNvSpPr txBox="1">
            <a:spLocks noChangeArrowheads="1"/>
          </p:cNvSpPr>
          <p:nvPr/>
        </p:nvSpPr>
        <p:spPr bwMode="auto">
          <a:xfrm>
            <a:off x="6902084" y="229893"/>
            <a:ext cx="2971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dirty="0">
                <a:cs typeface="Times New Roman" pitchFamily="18" charset="0"/>
              </a:rPr>
              <a:t>How we see ourselves using pesticides</a:t>
            </a:r>
          </a:p>
        </p:txBody>
      </p:sp>
      <p:sp>
        <p:nvSpPr>
          <p:cNvPr id="28676" name="Text Box 4"/>
          <p:cNvSpPr txBox="1">
            <a:spLocks noChangeArrowheads="1"/>
          </p:cNvSpPr>
          <p:nvPr/>
        </p:nvSpPr>
        <p:spPr bwMode="auto">
          <a:xfrm>
            <a:off x="2895600" y="3855396"/>
            <a:ext cx="29718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dirty="0">
                <a:cs typeface="Times New Roman" pitchFamily="18" charset="0"/>
              </a:rPr>
              <a:t>Unfortunately, a not so uncommon result from our use of pesticides</a:t>
            </a:r>
          </a:p>
        </p:txBody>
      </p:sp>
      <p:pic>
        <p:nvPicPr>
          <p:cNvPr id="286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50832" y="3810000"/>
            <a:ext cx="3233737" cy="25908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8" name="Picture 6" descr="Spraying_Sel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1799" y="1052218"/>
            <a:ext cx="2971800" cy="231457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228600"/>
            <a:ext cx="8001000"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2667000" y="228600"/>
            <a:ext cx="7772400" cy="1143000"/>
          </a:xfrm>
        </p:spPr>
        <p:txBody>
          <a:bodyPr/>
          <a:lstStyle/>
          <a:p>
            <a:r>
              <a:rPr lang="en-US" altLang="en-US" dirty="0"/>
              <a:t>Pretty ornamentals? Pests?</a:t>
            </a:r>
          </a:p>
        </p:txBody>
      </p:sp>
      <p:pic>
        <p:nvPicPr>
          <p:cNvPr id="126979" name="Picture 1029" descr="burning_bush"/>
          <p:cNvPicPr>
            <a:picLocks noChangeAspect="1" noChangeArrowheads="1"/>
          </p:cNvPicPr>
          <p:nvPr/>
        </p:nvPicPr>
        <p:blipFill>
          <a:blip r:embed="rId4">
            <a:extLst>
              <a:ext uri="{28A0092B-C50C-407E-A947-70E740481C1C}">
                <a14:useLocalDpi xmlns:a14="http://schemas.microsoft.com/office/drawing/2010/main" val="0"/>
              </a:ext>
            </a:extLst>
          </a:blip>
          <a:srcRect b="9332"/>
          <a:stretch>
            <a:fillRect/>
          </a:stretch>
        </p:blipFill>
        <p:spPr bwMode="auto">
          <a:xfrm>
            <a:off x="6477000" y="1447800"/>
            <a:ext cx="38100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0" name="Picture 1031" descr="celor0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6601" y="4419600"/>
            <a:ext cx="3190875" cy="212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1" name="Picture 1033" descr="purple loosestrif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3200" y="1752601"/>
            <a:ext cx="2743200"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2" name="Picture 1037" descr="b02937meg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7000" y="4038601"/>
            <a:ext cx="3409950" cy="243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3"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72200" y="4038600"/>
            <a:ext cx="1371600" cy="2573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97725282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p:txBody>
          <a:bodyPr/>
          <a:lstStyle/>
          <a:p>
            <a:r>
              <a:rPr lang="en-US" dirty="0"/>
              <a:t>Birds can also be our allies</a:t>
            </a:r>
          </a:p>
        </p:txBody>
      </p:sp>
      <p:pic>
        <p:nvPicPr>
          <p:cNvPr id="110595" name="Picture 3" descr="9780881928549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74938" y="1828800"/>
            <a:ext cx="3116263"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6" name="Text Box 4"/>
          <p:cNvSpPr txBox="1">
            <a:spLocks noChangeArrowheads="1"/>
          </p:cNvSpPr>
          <p:nvPr/>
        </p:nvSpPr>
        <p:spPr bwMode="auto">
          <a:xfrm>
            <a:off x="5791200" y="3352800"/>
            <a:ext cx="487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dirty="0"/>
              <a:t>http://www.bringingnaturehome.net/ </a:t>
            </a:r>
          </a:p>
        </p:txBody>
      </p:sp>
    </p:spTree>
    <p:custDataLst>
      <p:tags r:id="rId1"/>
    </p:custData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2"/>
          <p:cNvSpPr>
            <a:spLocks noGrp="1" noChangeArrowheads="1"/>
          </p:cNvSpPr>
          <p:nvPr>
            <p:ph type="title"/>
          </p:nvPr>
        </p:nvSpPr>
        <p:spPr>
          <a:xfrm>
            <a:off x="2438400" y="304800"/>
            <a:ext cx="7315200" cy="1143000"/>
          </a:xfrm>
        </p:spPr>
        <p:txBody>
          <a:bodyPr/>
          <a:lstStyle/>
          <a:p>
            <a:pPr eaLnBrk="1" hangingPunct="1">
              <a:defRPr/>
            </a:pPr>
            <a:r>
              <a:rPr lang="en-US" sz="3800" dirty="0"/>
              <a:t>On average natives support 12x more lepidopteran species</a:t>
            </a:r>
          </a:p>
        </p:txBody>
      </p:sp>
      <p:graphicFrame>
        <p:nvGraphicFramePr>
          <p:cNvPr id="111619" name="Object 3"/>
          <p:cNvGraphicFramePr>
            <a:graphicFrameLocks noChangeAspect="1"/>
          </p:cNvGraphicFramePr>
          <p:nvPr/>
        </p:nvGraphicFramePr>
        <p:xfrm>
          <a:off x="2057400" y="1371601"/>
          <a:ext cx="8229600" cy="5300663"/>
        </p:xfrm>
        <a:graphic>
          <a:graphicData uri="http://schemas.openxmlformats.org/presentationml/2006/ole">
            <mc:AlternateContent xmlns:mc="http://schemas.openxmlformats.org/markup-compatibility/2006">
              <mc:Choice xmlns:v="urn:schemas-microsoft-com:vml" Requires="v">
                <p:oleObj spid="_x0000_s8197" name="Chart" r:id="rId5" imgW="4076700" imgH="2371725" progId="Excel.Chart.8">
                  <p:embed/>
                </p:oleObj>
              </mc:Choice>
              <mc:Fallback>
                <p:oleObj name="Chart" r:id="rId5" imgW="4076700" imgH="2371725" progId="Excel.Chart.8">
                  <p:embed/>
                  <p:pic>
                    <p:nvPicPr>
                      <p:cNvPr id="111619"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7400" y="1371601"/>
                        <a:ext cx="8229600" cy="5300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1620" name="Text Box 4"/>
          <p:cNvSpPr txBox="1">
            <a:spLocks noChangeArrowheads="1"/>
          </p:cNvSpPr>
          <p:nvPr/>
        </p:nvSpPr>
        <p:spPr bwMode="auto">
          <a:xfrm>
            <a:off x="5257800" y="5715001"/>
            <a:ext cx="838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800" dirty="0">
                <a:solidFill>
                  <a:srgbClr val="030303"/>
                </a:solidFill>
                <a:latin typeface="Arial" charset="0"/>
              </a:rPr>
              <a:t>Aliens</a:t>
            </a:r>
          </a:p>
        </p:txBody>
      </p:sp>
      <p:sp>
        <p:nvSpPr>
          <p:cNvPr id="111621" name="Text Box 5"/>
          <p:cNvSpPr txBox="1">
            <a:spLocks noChangeArrowheads="1"/>
          </p:cNvSpPr>
          <p:nvPr/>
        </p:nvSpPr>
        <p:spPr bwMode="auto">
          <a:xfrm>
            <a:off x="7239000" y="5715001"/>
            <a:ext cx="990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800" dirty="0">
                <a:solidFill>
                  <a:srgbClr val="030303"/>
                </a:solidFill>
                <a:latin typeface="Arial" charset="0"/>
              </a:rPr>
              <a:t>Natives</a:t>
            </a:r>
          </a:p>
        </p:txBody>
      </p:sp>
      <p:sp>
        <p:nvSpPr>
          <p:cNvPr id="111622" name="Text Box 6"/>
          <p:cNvSpPr txBox="1">
            <a:spLocks noChangeArrowheads="1"/>
          </p:cNvSpPr>
          <p:nvPr/>
        </p:nvSpPr>
        <p:spPr bwMode="auto">
          <a:xfrm>
            <a:off x="5181600" y="6080126"/>
            <a:ext cx="2819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2000" b="1" dirty="0">
                <a:latin typeface="Arial" charset="0"/>
              </a:rPr>
              <a:t>Woody Ornamentals</a:t>
            </a:r>
          </a:p>
        </p:txBody>
      </p:sp>
      <p:sp>
        <p:nvSpPr>
          <p:cNvPr id="111623" name="Text Box 7"/>
          <p:cNvSpPr txBox="1">
            <a:spLocks noChangeArrowheads="1"/>
          </p:cNvSpPr>
          <p:nvPr/>
        </p:nvSpPr>
        <p:spPr bwMode="auto">
          <a:xfrm>
            <a:off x="7924800" y="2209801"/>
            <a:ext cx="6096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kumimoji="1" lang="en-US" sz="3000" dirty="0">
                <a:latin typeface="Tahoma" pitchFamily="34" charset="0"/>
              </a:rPr>
              <a:t>70</a:t>
            </a:r>
          </a:p>
        </p:txBody>
      </p:sp>
      <p:sp>
        <p:nvSpPr>
          <p:cNvPr id="111624" name="Text Box 8"/>
          <p:cNvSpPr txBox="1">
            <a:spLocks noChangeArrowheads="1"/>
          </p:cNvSpPr>
          <p:nvPr/>
        </p:nvSpPr>
        <p:spPr bwMode="auto">
          <a:xfrm>
            <a:off x="5867400" y="5105401"/>
            <a:ext cx="4572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kumimoji="1" lang="en-US" sz="3000" dirty="0">
                <a:latin typeface="Tahoma" pitchFamily="34" charset="0"/>
              </a:rPr>
              <a:t>6</a:t>
            </a:r>
          </a:p>
        </p:txBody>
      </p:sp>
      <p:sp>
        <p:nvSpPr>
          <p:cNvPr id="111625" name="Text Box 9"/>
          <p:cNvSpPr txBox="1">
            <a:spLocks noChangeArrowheads="1"/>
          </p:cNvSpPr>
          <p:nvPr/>
        </p:nvSpPr>
        <p:spPr bwMode="auto">
          <a:xfrm>
            <a:off x="8763000" y="3581400"/>
            <a:ext cx="1371600" cy="1741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kumimoji="1" lang="en-US" sz="1800" dirty="0">
                <a:latin typeface="Tahoma" pitchFamily="34" charset="0"/>
              </a:rPr>
              <a:t>N=69 for aliens</a:t>
            </a:r>
          </a:p>
          <a:p>
            <a:pPr>
              <a:spcBef>
                <a:spcPct val="50000"/>
              </a:spcBef>
            </a:pPr>
            <a:r>
              <a:rPr kumimoji="1" lang="en-US" sz="1800" dirty="0">
                <a:latin typeface="Tahoma" pitchFamily="34" charset="0"/>
              </a:rPr>
              <a:t>&amp; </a:t>
            </a:r>
          </a:p>
          <a:p>
            <a:pPr>
              <a:spcBef>
                <a:spcPct val="50000"/>
              </a:spcBef>
            </a:pPr>
            <a:r>
              <a:rPr kumimoji="1" lang="en-US" sz="1800" dirty="0">
                <a:latin typeface="Tahoma" pitchFamily="34" charset="0"/>
              </a:rPr>
              <a:t>N=101 for natives</a:t>
            </a:r>
          </a:p>
        </p:txBody>
      </p:sp>
    </p:spTree>
    <p:custDataLst>
      <p:tags r:id="rId2"/>
    </p:custData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p:txBody>
          <a:bodyPr/>
          <a:lstStyle/>
          <a:p>
            <a:r>
              <a:rPr lang="en-US" dirty="0"/>
              <a:t>Reduce lawn area</a:t>
            </a:r>
          </a:p>
        </p:txBody>
      </p:sp>
      <p:sp>
        <p:nvSpPr>
          <p:cNvPr id="169987" name="Rectangle 3"/>
          <p:cNvSpPr>
            <a:spLocks noGrp="1" noChangeArrowheads="1"/>
          </p:cNvSpPr>
          <p:nvPr>
            <p:ph type="body" idx="1"/>
          </p:nvPr>
        </p:nvSpPr>
        <p:spPr>
          <a:xfrm>
            <a:off x="2697163" y="1981200"/>
            <a:ext cx="3846512" cy="4114800"/>
          </a:xfrm>
        </p:spPr>
        <p:txBody>
          <a:bodyPr/>
          <a:lstStyle/>
          <a:p>
            <a:pPr>
              <a:lnSpc>
                <a:spcPct val="90000"/>
              </a:lnSpc>
            </a:pPr>
            <a:r>
              <a:rPr lang="en-US" sz="2800" dirty="0"/>
              <a:t>Reduces</a:t>
            </a:r>
          </a:p>
          <a:p>
            <a:pPr lvl="1">
              <a:lnSpc>
                <a:spcPct val="90000"/>
              </a:lnSpc>
            </a:pPr>
            <a:r>
              <a:rPr lang="en-US" sz="2400" dirty="0"/>
              <a:t>Water &amp; air pollution</a:t>
            </a:r>
          </a:p>
          <a:p>
            <a:pPr lvl="1">
              <a:lnSpc>
                <a:spcPct val="90000"/>
              </a:lnSpc>
            </a:pPr>
            <a:r>
              <a:rPr lang="en-US" sz="2400" dirty="0"/>
              <a:t>Water usage</a:t>
            </a:r>
          </a:p>
          <a:p>
            <a:pPr lvl="1">
              <a:lnSpc>
                <a:spcPct val="90000"/>
              </a:lnSpc>
            </a:pPr>
            <a:r>
              <a:rPr lang="en-US" sz="2400" dirty="0"/>
              <a:t>Maintenance</a:t>
            </a:r>
          </a:p>
          <a:p>
            <a:pPr lvl="1">
              <a:lnSpc>
                <a:spcPct val="90000"/>
              </a:lnSpc>
            </a:pPr>
            <a:r>
              <a:rPr lang="en-US" sz="2400" dirty="0"/>
              <a:t>Costs</a:t>
            </a:r>
            <a:br>
              <a:rPr lang="en-US" sz="2400" dirty="0"/>
            </a:br>
            <a:endParaRPr lang="en-US" sz="2400" dirty="0"/>
          </a:p>
          <a:p>
            <a:pPr>
              <a:lnSpc>
                <a:spcPct val="90000"/>
              </a:lnSpc>
            </a:pPr>
            <a:r>
              <a:rPr lang="en-US" sz="2800" dirty="0"/>
              <a:t>Gives</a:t>
            </a:r>
          </a:p>
          <a:p>
            <a:pPr lvl="1">
              <a:lnSpc>
                <a:spcPct val="90000"/>
              </a:lnSpc>
            </a:pPr>
            <a:r>
              <a:rPr lang="en-US" sz="2400" dirty="0"/>
              <a:t>More free time</a:t>
            </a:r>
          </a:p>
        </p:txBody>
      </p:sp>
      <p:pic>
        <p:nvPicPr>
          <p:cNvPr id="169988" name="Picture 7" descr="Riding Mower"/>
          <p:cNvPicPr>
            <a:picLocks noChangeAspect="1" noChangeArrowheads="1"/>
          </p:cNvPicPr>
          <p:nvPr/>
        </p:nvPicPr>
        <p:blipFill>
          <a:blip r:embed="rId4">
            <a:lum bright="20000" contrast="34000"/>
            <a:extLst>
              <a:ext uri="{28A0092B-C50C-407E-A947-70E740481C1C}">
                <a14:useLocalDpi xmlns:a14="http://schemas.microsoft.com/office/drawing/2010/main" val="0"/>
              </a:ext>
            </a:extLst>
          </a:blip>
          <a:srcRect/>
          <a:stretch>
            <a:fillRect/>
          </a:stretch>
        </p:blipFill>
        <p:spPr bwMode="auto">
          <a:xfrm>
            <a:off x="7039362" y="4419600"/>
            <a:ext cx="2904739"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9989" name="Group 14"/>
          <p:cNvGrpSpPr>
            <a:grpSpLocks/>
          </p:cNvGrpSpPr>
          <p:nvPr/>
        </p:nvGrpSpPr>
        <p:grpSpPr bwMode="auto">
          <a:xfrm>
            <a:off x="6705600" y="1219200"/>
            <a:ext cx="3810000" cy="2922588"/>
            <a:chOff x="3264" y="768"/>
            <a:chExt cx="2400" cy="1841"/>
          </a:xfrm>
        </p:grpSpPr>
        <p:grpSp>
          <p:nvGrpSpPr>
            <p:cNvPr id="169990" name="Group 8"/>
            <p:cNvGrpSpPr>
              <a:grpSpLocks/>
            </p:cNvGrpSpPr>
            <p:nvPr/>
          </p:nvGrpSpPr>
          <p:grpSpPr bwMode="auto">
            <a:xfrm>
              <a:off x="3264" y="768"/>
              <a:ext cx="2400" cy="1841"/>
              <a:chOff x="3264" y="816"/>
              <a:chExt cx="2400" cy="1841"/>
            </a:xfrm>
          </p:grpSpPr>
          <p:pic>
            <p:nvPicPr>
              <p:cNvPr id="169993" name="Picture 9" descr="garden4"/>
              <p:cNvPicPr>
                <a:picLocks noChangeAspect="1" noChangeArrowheads="1"/>
              </p:cNvPicPr>
              <p:nvPr/>
            </p:nvPicPr>
            <p:blipFill>
              <a:blip r:embed="rId5">
                <a:extLst>
                  <a:ext uri="{28A0092B-C50C-407E-A947-70E740481C1C}">
                    <a14:useLocalDpi xmlns:a14="http://schemas.microsoft.com/office/drawing/2010/main" val="0"/>
                  </a:ext>
                </a:extLst>
              </a:blip>
              <a:srcRect r="35849" b="12500"/>
              <a:stretch>
                <a:fillRect/>
              </a:stretch>
            </p:blipFill>
            <p:spPr bwMode="auto">
              <a:xfrm>
                <a:off x="3696" y="816"/>
                <a:ext cx="1632" cy="1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994" name="Text Box 10"/>
              <p:cNvSpPr txBox="1">
                <a:spLocks noChangeArrowheads="1"/>
              </p:cNvSpPr>
              <p:nvPr/>
            </p:nvSpPr>
            <p:spPr bwMode="auto">
              <a:xfrm>
                <a:off x="3264" y="1920"/>
                <a:ext cx="2400" cy="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kumimoji="1" lang="en-US" sz="1400" dirty="0">
                    <a:solidFill>
                      <a:srgbClr val="4C0000"/>
                    </a:solidFill>
                    <a:latin typeface="Tahoma" pitchFamily="34" charset="0"/>
                  </a:rPr>
                  <a:t>Mower exhaust = 11 cars’ exhaust</a:t>
                </a:r>
              </a:p>
              <a:p>
                <a:pPr>
                  <a:spcBef>
                    <a:spcPct val="50000"/>
                  </a:spcBef>
                </a:pPr>
                <a:r>
                  <a:rPr kumimoji="1" lang="en-US" sz="1400" dirty="0">
                    <a:solidFill>
                      <a:srgbClr val="4C0000"/>
                    </a:solidFill>
                    <a:latin typeface="Tahoma" pitchFamily="34" charset="0"/>
                  </a:rPr>
                  <a:t>One hour of mowing = driving 400 miles</a:t>
                </a:r>
              </a:p>
              <a:p>
                <a:pPr>
                  <a:spcBef>
                    <a:spcPct val="50000"/>
                  </a:spcBef>
                </a:pPr>
                <a:r>
                  <a:rPr kumimoji="1" lang="en-US" sz="1400" dirty="0">
                    <a:solidFill>
                      <a:srgbClr val="4C0000"/>
                    </a:solidFill>
                    <a:latin typeface="Tahoma" pitchFamily="34" charset="0"/>
                  </a:rPr>
                  <a:t>Mowers spew 87 lbs. of greenhouse gases and 40 pounds of other pollutants annually</a:t>
                </a:r>
              </a:p>
            </p:txBody>
          </p:sp>
        </p:grpSp>
        <p:sp>
          <p:nvSpPr>
            <p:cNvPr id="169991" name="Text Box 11"/>
            <p:cNvSpPr txBox="1">
              <a:spLocks noChangeArrowheads="1"/>
            </p:cNvSpPr>
            <p:nvPr/>
          </p:nvSpPr>
          <p:spPr bwMode="auto">
            <a:xfrm>
              <a:off x="4992" y="1344"/>
              <a:ext cx="336" cy="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endParaRPr lang="en-US" dirty="0"/>
            </a:p>
            <a:p>
              <a:pPr>
                <a:spcBef>
                  <a:spcPct val="50000"/>
                </a:spcBef>
              </a:pPr>
              <a:endParaRPr lang="en-US" dirty="0"/>
            </a:p>
          </p:txBody>
        </p:sp>
        <p:sp>
          <p:nvSpPr>
            <p:cNvPr id="169992" name="Text Box 13"/>
            <p:cNvSpPr txBox="1">
              <a:spLocks noChangeArrowheads="1"/>
            </p:cNvSpPr>
            <p:nvPr/>
          </p:nvSpPr>
          <p:spPr bwMode="auto">
            <a:xfrm>
              <a:off x="4992" y="1344"/>
              <a:ext cx="384" cy="5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endParaRPr lang="en-US" sz="2000" dirty="0"/>
            </a:p>
            <a:p>
              <a:pPr>
                <a:spcBef>
                  <a:spcPct val="50000"/>
                </a:spcBef>
              </a:pPr>
              <a:endParaRPr lang="en-US" sz="2000" dirty="0"/>
            </a:p>
          </p:txBody>
        </p:sp>
      </p:grpSp>
    </p:spTree>
    <p:custDataLst>
      <p:tags r:id="rId1"/>
    </p:custData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2438400" y="381000"/>
            <a:ext cx="7315200" cy="1143000"/>
          </a:xfrm>
        </p:spPr>
        <p:txBody>
          <a:bodyPr/>
          <a:lstStyle/>
          <a:p>
            <a:r>
              <a:rPr lang="en-US" dirty="0"/>
              <a:t>Use low input plant varieties</a:t>
            </a:r>
          </a:p>
        </p:txBody>
      </p:sp>
      <p:sp>
        <p:nvSpPr>
          <p:cNvPr id="171011" name="Rectangle 3"/>
          <p:cNvSpPr>
            <a:spLocks noGrp="1" noChangeArrowheads="1"/>
          </p:cNvSpPr>
          <p:nvPr>
            <p:ph type="body" idx="1"/>
          </p:nvPr>
        </p:nvSpPr>
        <p:spPr>
          <a:xfrm>
            <a:off x="2697164" y="1981200"/>
            <a:ext cx="4003675" cy="4114800"/>
          </a:xfrm>
        </p:spPr>
        <p:txBody>
          <a:bodyPr/>
          <a:lstStyle/>
          <a:p>
            <a:pPr>
              <a:lnSpc>
                <a:spcPct val="90000"/>
              </a:lnSpc>
            </a:pPr>
            <a:r>
              <a:rPr lang="en-US" sz="2800" dirty="0"/>
              <a:t>No-mow fescue vs Kentucky bluegrass</a:t>
            </a:r>
            <a:br>
              <a:rPr lang="en-US" sz="2800" dirty="0"/>
            </a:br>
            <a:endParaRPr lang="en-US" sz="2800" dirty="0"/>
          </a:p>
          <a:p>
            <a:pPr>
              <a:lnSpc>
                <a:spcPct val="90000"/>
              </a:lnSpc>
            </a:pPr>
            <a:r>
              <a:rPr lang="en-US" sz="2800" dirty="0"/>
              <a:t>Pagoda dogwood vs flowering cherry</a:t>
            </a:r>
            <a:br>
              <a:rPr lang="en-US" sz="2800" dirty="0"/>
            </a:br>
            <a:endParaRPr lang="en-US" sz="2800" dirty="0"/>
          </a:p>
          <a:p>
            <a:pPr>
              <a:lnSpc>
                <a:spcPct val="90000"/>
              </a:lnSpc>
            </a:pPr>
            <a:r>
              <a:rPr lang="en-US" sz="2800" dirty="0"/>
              <a:t>River birch vs paper birch</a:t>
            </a:r>
            <a:br>
              <a:rPr lang="en-US" sz="2800" dirty="0"/>
            </a:br>
            <a:endParaRPr lang="en-US" sz="2800" dirty="0"/>
          </a:p>
          <a:p>
            <a:pPr>
              <a:lnSpc>
                <a:spcPct val="90000"/>
              </a:lnSpc>
            </a:pPr>
            <a:endParaRPr lang="en-US" sz="2800" dirty="0"/>
          </a:p>
        </p:txBody>
      </p:sp>
      <p:pic>
        <p:nvPicPr>
          <p:cNvPr id="171012" name="Picture 4" descr="26019198442517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3001" y="4770438"/>
            <a:ext cx="1565275" cy="208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013" name="Picture 5" descr="pagodamai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200" y="3429000"/>
            <a:ext cx="1906588"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1014" name="Group 6"/>
          <p:cNvGrpSpPr>
            <a:grpSpLocks/>
          </p:cNvGrpSpPr>
          <p:nvPr/>
        </p:nvGrpSpPr>
        <p:grpSpPr bwMode="auto">
          <a:xfrm>
            <a:off x="1524000" y="1863725"/>
            <a:ext cx="9144000" cy="3048003"/>
            <a:chOff x="0" y="0"/>
            <a:chExt cx="5760" cy="1920"/>
          </a:xfrm>
        </p:grpSpPr>
        <p:sp>
          <p:nvSpPr>
            <p:cNvPr id="171016" name="Rectangle 7"/>
            <p:cNvSpPr>
              <a:spLocks noChangeArrowheads="1"/>
            </p:cNvSpPr>
            <p:nvPr/>
          </p:nvSpPr>
          <p:spPr bwMode="auto">
            <a:xfrm>
              <a:off x="0" y="0"/>
              <a:ext cx="2672"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eaLnBrk="0" hangingPunct="0"/>
              <a:endParaRPr lang="en-US" dirty="0"/>
            </a:p>
          </p:txBody>
        </p:sp>
        <p:sp>
          <p:nvSpPr>
            <p:cNvPr id="171017" name="Rectangle 8"/>
            <p:cNvSpPr>
              <a:spLocks noChangeArrowheads="1"/>
            </p:cNvSpPr>
            <p:nvPr/>
          </p:nvSpPr>
          <p:spPr bwMode="auto">
            <a:xfrm>
              <a:off x="0" y="0"/>
              <a:ext cx="5760" cy="1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hangingPunct="0"/>
              <a:r>
                <a:rPr kumimoji="1" lang="en-US" sz="1000" dirty="0">
                  <a:solidFill>
                    <a:srgbClr val="000000"/>
                  </a:solidFill>
                  <a:latin typeface="Arial" charset="0"/>
                  <a:cs typeface="Arial" charset="0"/>
                </a:rPr>
                <a:t>  </a:t>
              </a:r>
              <a:r>
                <a:rPr kumimoji="1" lang="en-US" sz="19400" dirty="0">
                  <a:solidFill>
                    <a:srgbClr val="000000"/>
                  </a:solidFill>
                  <a:latin typeface="Arial" charset="0"/>
                  <a:cs typeface="Arial" charset="0"/>
                </a:rPr>
                <a:t> </a:t>
              </a:r>
              <a:r>
                <a:rPr kumimoji="1" lang="en-US" sz="1000" dirty="0">
                  <a:solidFill>
                    <a:srgbClr val="000000"/>
                  </a:solidFill>
                  <a:latin typeface="Arial" charset="0"/>
                  <a:cs typeface="Arial" charset="0"/>
                </a:rPr>
                <a:t>                                                                                   </a:t>
              </a:r>
            </a:p>
          </p:txBody>
        </p:sp>
      </p:grpSp>
      <p:pic>
        <p:nvPicPr>
          <p:cNvPr id="171015" name="Picture 9" descr="NoMow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00800" y="1524001"/>
            <a:ext cx="4267200"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a:xfrm>
            <a:off x="1447800" y="225425"/>
            <a:ext cx="10363200" cy="803276"/>
          </a:xfrm>
        </p:spPr>
        <p:txBody>
          <a:bodyPr/>
          <a:lstStyle/>
          <a:p>
            <a:r>
              <a:rPr lang="en-US" dirty="0"/>
              <a:t>Protect lakes &amp; streams with buffers</a:t>
            </a:r>
          </a:p>
        </p:txBody>
      </p:sp>
      <p:sp>
        <p:nvSpPr>
          <p:cNvPr id="172035" name="Rectangle 3"/>
          <p:cNvSpPr>
            <a:spLocks noGrp="1" noChangeArrowheads="1"/>
          </p:cNvSpPr>
          <p:nvPr>
            <p:ph type="body" idx="1"/>
          </p:nvPr>
        </p:nvSpPr>
        <p:spPr>
          <a:xfrm>
            <a:off x="1524000" y="1569970"/>
            <a:ext cx="3846512" cy="4114800"/>
          </a:xfrm>
        </p:spPr>
        <p:txBody>
          <a:bodyPr/>
          <a:lstStyle/>
          <a:p>
            <a:pPr>
              <a:lnSpc>
                <a:spcPct val="90000"/>
              </a:lnSpc>
            </a:pPr>
            <a:r>
              <a:rPr lang="en-US" sz="2800" dirty="0"/>
              <a:t>Preserve existing landscape </a:t>
            </a:r>
            <a:br>
              <a:rPr lang="en-US" sz="2800" dirty="0"/>
            </a:br>
            <a:endParaRPr lang="en-US" sz="2800" dirty="0"/>
          </a:p>
          <a:p>
            <a:pPr>
              <a:lnSpc>
                <a:spcPct val="90000"/>
              </a:lnSpc>
            </a:pPr>
            <a:r>
              <a:rPr lang="en-US" sz="2800" dirty="0"/>
              <a:t>Winding paths</a:t>
            </a:r>
            <a:br>
              <a:rPr lang="en-US" sz="2800" dirty="0"/>
            </a:br>
            <a:endParaRPr lang="en-US" sz="2800" dirty="0"/>
          </a:p>
          <a:p>
            <a:pPr>
              <a:lnSpc>
                <a:spcPct val="90000"/>
              </a:lnSpc>
            </a:pPr>
            <a:r>
              <a:rPr lang="en-US" sz="2800" dirty="0"/>
              <a:t>Don’t mow to the  water’s edge</a:t>
            </a:r>
            <a:br>
              <a:rPr lang="en-US" sz="2800" dirty="0"/>
            </a:br>
            <a:endParaRPr lang="en-US" sz="2800" dirty="0"/>
          </a:p>
          <a:p>
            <a:pPr>
              <a:lnSpc>
                <a:spcPct val="90000"/>
              </a:lnSpc>
            </a:pPr>
            <a:r>
              <a:rPr lang="en-US" sz="2800" dirty="0"/>
              <a:t>Leave the duff</a:t>
            </a:r>
          </a:p>
        </p:txBody>
      </p:sp>
      <p:pic>
        <p:nvPicPr>
          <p:cNvPr id="172036" name="Picture 4" descr="Wooded buff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1" y="1219201"/>
            <a:ext cx="2360613" cy="177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37" name="Picture 5" descr="lakesce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34400" y="2876550"/>
            <a:ext cx="2057400"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38" name="Picture 6" descr="FallenLeavespublicdomain-main_Ful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9800" y="4605338"/>
            <a:ext cx="3003550" cy="225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39" name="Picture 7" descr="465772264_80a9e6083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05800" y="4800601"/>
            <a:ext cx="2362200" cy="177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a:xfrm>
            <a:off x="2590801" y="0"/>
            <a:ext cx="4237037" cy="1143000"/>
          </a:xfrm>
        </p:spPr>
        <p:txBody>
          <a:bodyPr/>
          <a:lstStyle/>
          <a:p>
            <a:r>
              <a:rPr lang="en-US" dirty="0"/>
              <a:t>Reduce runoff</a:t>
            </a:r>
          </a:p>
        </p:txBody>
      </p:sp>
      <p:sp>
        <p:nvSpPr>
          <p:cNvPr id="173059" name="Rectangle 3"/>
          <p:cNvSpPr>
            <a:spLocks noGrp="1" noChangeArrowheads="1"/>
          </p:cNvSpPr>
          <p:nvPr>
            <p:ph type="body" idx="1"/>
          </p:nvPr>
        </p:nvSpPr>
        <p:spPr>
          <a:xfrm>
            <a:off x="2569723" y="1143000"/>
            <a:ext cx="2514600" cy="5181600"/>
          </a:xfrm>
        </p:spPr>
        <p:txBody>
          <a:bodyPr/>
          <a:lstStyle/>
          <a:p>
            <a:pPr>
              <a:lnSpc>
                <a:spcPct val="90000"/>
              </a:lnSpc>
            </a:pPr>
            <a:r>
              <a:rPr lang="en-US" sz="2200" dirty="0"/>
              <a:t>Reduce amount of impervious (hard) surfaces</a:t>
            </a:r>
            <a:br>
              <a:rPr lang="en-US" sz="2200" dirty="0"/>
            </a:br>
            <a:endParaRPr lang="en-US" sz="2200" dirty="0"/>
          </a:p>
          <a:p>
            <a:pPr>
              <a:lnSpc>
                <a:spcPct val="90000"/>
              </a:lnSpc>
            </a:pPr>
            <a:r>
              <a:rPr lang="en-US" sz="2200" dirty="0"/>
              <a:t>Create rain gardens or install rain barrels</a:t>
            </a:r>
            <a:br>
              <a:rPr lang="en-US" sz="2200" dirty="0"/>
            </a:br>
            <a:endParaRPr lang="en-US" sz="2200" dirty="0"/>
          </a:p>
          <a:p>
            <a:pPr>
              <a:lnSpc>
                <a:spcPct val="90000"/>
              </a:lnSpc>
            </a:pPr>
            <a:r>
              <a:rPr lang="en-US" sz="2200" dirty="0"/>
              <a:t>Direct water into vegetated areas</a:t>
            </a:r>
            <a:br>
              <a:rPr lang="en-US" sz="2200" dirty="0"/>
            </a:br>
            <a:endParaRPr lang="en-US" sz="2200" dirty="0"/>
          </a:p>
          <a:p>
            <a:pPr>
              <a:lnSpc>
                <a:spcPct val="90000"/>
              </a:lnSpc>
            </a:pPr>
            <a:r>
              <a:rPr lang="en-US" sz="2200" dirty="0"/>
              <a:t>Irrigate properly and only when needed</a:t>
            </a:r>
          </a:p>
        </p:txBody>
      </p:sp>
      <p:pic>
        <p:nvPicPr>
          <p:cNvPr id="173060" name="Picture 4" descr="a simple rain garden desig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2057400"/>
            <a:ext cx="5638800" cy="453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p:txBody>
          <a:bodyPr/>
          <a:lstStyle/>
          <a:p>
            <a:r>
              <a:rPr lang="en-US" dirty="0"/>
              <a:t>Reduce reliance on pesticides, fertilizers and water</a:t>
            </a:r>
          </a:p>
        </p:txBody>
      </p:sp>
      <p:sp>
        <p:nvSpPr>
          <p:cNvPr id="174083" name="Rectangle 3"/>
          <p:cNvSpPr>
            <a:spLocks noGrp="1" noChangeArrowheads="1"/>
          </p:cNvSpPr>
          <p:nvPr>
            <p:ph type="body" idx="1"/>
          </p:nvPr>
        </p:nvSpPr>
        <p:spPr>
          <a:xfrm>
            <a:off x="2697163" y="1981200"/>
            <a:ext cx="4710112" cy="4114800"/>
          </a:xfrm>
        </p:spPr>
        <p:txBody>
          <a:bodyPr/>
          <a:lstStyle/>
          <a:p>
            <a:pPr>
              <a:lnSpc>
                <a:spcPct val="90000"/>
              </a:lnSpc>
            </a:pPr>
            <a:r>
              <a:rPr lang="en-US" sz="2800" dirty="0"/>
              <a:t>Grow plants that are resistant to insects &amp; diseases</a:t>
            </a:r>
            <a:br>
              <a:rPr lang="en-US" sz="2800" dirty="0"/>
            </a:br>
            <a:endParaRPr lang="en-US" sz="2800" dirty="0"/>
          </a:p>
          <a:p>
            <a:pPr>
              <a:lnSpc>
                <a:spcPct val="90000"/>
              </a:lnSpc>
            </a:pPr>
            <a:r>
              <a:rPr lang="en-US" sz="2800" dirty="0"/>
              <a:t>Use plants that tolerate low fertility</a:t>
            </a:r>
            <a:br>
              <a:rPr lang="en-US" sz="2800" dirty="0"/>
            </a:br>
            <a:endParaRPr lang="en-US" sz="2800" dirty="0"/>
          </a:p>
          <a:p>
            <a:pPr>
              <a:lnSpc>
                <a:spcPct val="90000"/>
              </a:lnSpc>
            </a:pPr>
            <a:r>
              <a:rPr lang="en-US" sz="2800" dirty="0"/>
              <a:t>Use drought resistant plants</a:t>
            </a:r>
          </a:p>
        </p:txBody>
      </p:sp>
      <p:pic>
        <p:nvPicPr>
          <p:cNvPr id="17408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5200" y="4343400"/>
            <a:ext cx="3062288" cy="2058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4085" name="Picture 5" descr="t_white_fi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29600" y="1524001"/>
            <a:ext cx="1714500" cy="246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86" name="Text Box 6"/>
          <p:cNvSpPr txBox="1">
            <a:spLocks noChangeArrowheads="1"/>
          </p:cNvSpPr>
          <p:nvPr/>
        </p:nvSpPr>
        <p:spPr bwMode="auto">
          <a:xfrm>
            <a:off x="7924800" y="6430964"/>
            <a:ext cx="1981200"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kumimoji="1" lang="en-US" sz="2200" dirty="0">
                <a:latin typeface="Tahoma" pitchFamily="34" charset="0"/>
              </a:rPr>
              <a:t>Sweet Fern</a:t>
            </a:r>
          </a:p>
        </p:txBody>
      </p:sp>
      <p:sp>
        <p:nvSpPr>
          <p:cNvPr id="174087" name="Text Box 7"/>
          <p:cNvSpPr txBox="1">
            <a:spLocks noChangeArrowheads="1"/>
          </p:cNvSpPr>
          <p:nvPr/>
        </p:nvSpPr>
        <p:spPr bwMode="auto">
          <a:xfrm>
            <a:off x="8458200" y="3962400"/>
            <a:ext cx="1981200"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kumimoji="1" lang="en-US" sz="2200" dirty="0">
                <a:latin typeface="Tahoma" pitchFamily="34" charset="0"/>
              </a:rPr>
              <a:t>White Fir</a:t>
            </a:r>
          </a:p>
        </p:txBody>
      </p:sp>
    </p:spTree>
    <p:custDataLst>
      <p:tags r:id="rId1"/>
    </p:custData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4"/>
          <p:cNvSpPr>
            <a:spLocks noGrp="1" noChangeArrowheads="1"/>
          </p:cNvSpPr>
          <p:nvPr>
            <p:ph type="title"/>
          </p:nvPr>
        </p:nvSpPr>
        <p:spPr>
          <a:xfrm>
            <a:off x="2590801" y="228600"/>
            <a:ext cx="4999037" cy="685800"/>
          </a:xfrm>
        </p:spPr>
        <p:txBody>
          <a:bodyPr/>
          <a:lstStyle/>
          <a:p>
            <a:r>
              <a:rPr lang="en-US" dirty="0"/>
              <a:t>Where to learn more</a:t>
            </a:r>
          </a:p>
        </p:txBody>
      </p:sp>
      <p:pic>
        <p:nvPicPr>
          <p:cNvPr id="16691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4800" y="256543"/>
            <a:ext cx="3382963"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691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4601" y="1274324"/>
            <a:ext cx="4668181"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6917" name="TextBox 1"/>
          <p:cNvSpPr txBox="1">
            <a:spLocks noChangeArrowheads="1"/>
          </p:cNvSpPr>
          <p:nvPr/>
        </p:nvSpPr>
        <p:spPr bwMode="auto">
          <a:xfrm>
            <a:off x="3048000" y="5715761"/>
            <a:ext cx="5029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dirty="0"/>
              <a:t>www.yardscaping.org/plants/index.htm</a:t>
            </a:r>
          </a:p>
        </p:txBody>
      </p:sp>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5623719" y="381000"/>
            <a:ext cx="4906962" cy="1143000"/>
          </a:xfrm>
        </p:spPr>
        <p:txBody>
          <a:bodyPr>
            <a:normAutofit fontScale="90000"/>
          </a:bodyPr>
          <a:lstStyle/>
          <a:p>
            <a:r>
              <a:rPr lang="en-US" sz="4000" dirty="0"/>
              <a:t>We’ve relied on pesticides in the past and still rely on them today</a:t>
            </a:r>
          </a:p>
        </p:txBody>
      </p:sp>
      <p:pic>
        <p:nvPicPr>
          <p:cNvPr id="29699" name="Picture 3"/>
          <p:cNvPicPr>
            <a:picLocks noChangeAspect="1" noChangeArrowheads="1"/>
          </p:cNvPicPr>
          <p:nvPr/>
        </p:nvPicPr>
        <p:blipFill>
          <a:blip r:embed="rId4">
            <a:extLst>
              <a:ext uri="{28A0092B-C50C-407E-A947-70E740481C1C}">
                <a14:useLocalDpi xmlns:a14="http://schemas.microsoft.com/office/drawing/2010/main" val="0"/>
              </a:ext>
            </a:extLst>
          </a:blip>
          <a:srcRect l="11613" t="12000" r="13548" b="12000"/>
          <a:stretch>
            <a:fillRect/>
          </a:stretch>
        </p:blipFill>
        <p:spPr bwMode="auto">
          <a:xfrm>
            <a:off x="5623719" y="2133600"/>
            <a:ext cx="5815263" cy="38100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02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4600" y="304800"/>
            <a:ext cx="2952750" cy="628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a:xfrm>
            <a:off x="2667000" y="304800"/>
            <a:ext cx="7772400" cy="1143000"/>
          </a:xfrm>
        </p:spPr>
        <p:txBody>
          <a:bodyPr/>
          <a:lstStyle/>
          <a:p>
            <a:r>
              <a:rPr lang="en-US" dirty="0"/>
              <a:t>Use common sense pest management</a:t>
            </a:r>
          </a:p>
        </p:txBody>
      </p:sp>
      <p:sp>
        <p:nvSpPr>
          <p:cNvPr id="152579" name="Rectangle 3"/>
          <p:cNvSpPr>
            <a:spLocks noGrp="1" noChangeArrowheads="1"/>
          </p:cNvSpPr>
          <p:nvPr>
            <p:ph type="body" idx="1"/>
          </p:nvPr>
        </p:nvSpPr>
        <p:spPr>
          <a:xfrm>
            <a:off x="2697164" y="1981200"/>
            <a:ext cx="4160837" cy="4572000"/>
          </a:xfrm>
        </p:spPr>
        <p:txBody>
          <a:bodyPr>
            <a:normAutofit/>
          </a:bodyPr>
          <a:lstStyle/>
          <a:p>
            <a:pPr>
              <a:defRPr/>
            </a:pPr>
            <a:r>
              <a:rPr lang="en-US" dirty="0"/>
              <a:t>Integrated pest management</a:t>
            </a:r>
          </a:p>
          <a:p>
            <a:pPr lvl="1">
              <a:defRPr/>
            </a:pPr>
            <a:r>
              <a:rPr lang="en-US" dirty="0"/>
              <a:t>Know your pest</a:t>
            </a:r>
          </a:p>
          <a:p>
            <a:pPr lvl="1">
              <a:defRPr/>
            </a:pPr>
            <a:r>
              <a:rPr lang="en-US" dirty="0"/>
              <a:t>Cultural practices</a:t>
            </a:r>
          </a:p>
          <a:p>
            <a:pPr lvl="1">
              <a:defRPr/>
            </a:pPr>
            <a:r>
              <a:rPr lang="en-US" dirty="0"/>
              <a:t>Mechanical methods</a:t>
            </a:r>
          </a:p>
          <a:p>
            <a:pPr lvl="1">
              <a:defRPr/>
            </a:pPr>
            <a:r>
              <a:rPr lang="en-US" dirty="0"/>
              <a:t>Use pesticides as last resort</a:t>
            </a:r>
          </a:p>
          <a:p>
            <a:pPr>
              <a:defRPr/>
            </a:pPr>
            <a:endParaRPr lang="en-US" dirty="0"/>
          </a:p>
          <a:p>
            <a:pPr>
              <a:defRPr/>
            </a:pPr>
            <a:endParaRPr lang="en-US" dirty="0"/>
          </a:p>
        </p:txBody>
      </p:sp>
      <p:pic>
        <p:nvPicPr>
          <p:cNvPr id="17510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1066800"/>
            <a:ext cx="3740150" cy="561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1F681A69-398B-40BF-BD40-F99CDDCB959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24000" y="-18082"/>
            <a:ext cx="9144000" cy="7065551"/>
          </a:xfrm>
        </p:spPr>
      </p:pic>
    </p:spTree>
    <p:extLst>
      <p:ext uri="{BB962C8B-B14F-4D97-AF65-F5344CB8AC3E}">
        <p14:creationId xmlns:p14="http://schemas.microsoft.com/office/powerpoint/2010/main" val="222805463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Know Your Pest</a:t>
            </a:r>
          </a:p>
        </p:txBody>
      </p:sp>
      <p:sp>
        <p:nvSpPr>
          <p:cNvPr id="3" name="Content Placeholder 2"/>
          <p:cNvSpPr>
            <a:spLocks noGrp="1"/>
          </p:cNvSpPr>
          <p:nvPr>
            <p:ph idx="1"/>
          </p:nvPr>
        </p:nvSpPr>
        <p:spPr/>
        <p:txBody>
          <a:bodyPr/>
          <a:lstStyle/>
          <a:p>
            <a:r>
              <a:rPr lang="en-US" dirty="0">
                <a:solidFill>
                  <a:srgbClr val="FF0000"/>
                </a:solidFill>
              </a:rPr>
              <a:t>Identify the pest</a:t>
            </a:r>
          </a:p>
        </p:txBody>
      </p:sp>
    </p:spTree>
    <p:extLst>
      <p:ext uri="{BB962C8B-B14F-4D97-AF65-F5344CB8AC3E}">
        <p14:creationId xmlns:p14="http://schemas.microsoft.com/office/powerpoint/2010/main" val="6266017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1026"/>
          <p:cNvSpPr>
            <a:spLocks noGrp="1" noChangeArrowheads="1"/>
          </p:cNvSpPr>
          <p:nvPr>
            <p:ph type="title"/>
          </p:nvPr>
        </p:nvSpPr>
        <p:spPr>
          <a:xfrm>
            <a:off x="2646605" y="76200"/>
            <a:ext cx="7772400" cy="1143000"/>
          </a:xfrm>
        </p:spPr>
        <p:txBody>
          <a:bodyPr/>
          <a:lstStyle/>
          <a:p>
            <a:pPr>
              <a:lnSpc>
                <a:spcPct val="80000"/>
              </a:lnSpc>
            </a:pPr>
            <a:r>
              <a:rPr lang="en-US" sz="5400" dirty="0"/>
              <a:t>Is it a pest problem?</a:t>
            </a:r>
          </a:p>
        </p:txBody>
      </p:sp>
      <p:pic>
        <p:nvPicPr>
          <p:cNvPr id="84996" name="Picture 102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7188" y="1085850"/>
            <a:ext cx="4191000" cy="314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4997" name="Picture 102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46605" y="4114800"/>
            <a:ext cx="3505200" cy="262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1219200" y="3142"/>
            <a:ext cx="4694237" cy="1143000"/>
          </a:xfrm>
        </p:spPr>
        <p:txBody>
          <a:bodyPr/>
          <a:lstStyle/>
          <a:p>
            <a:r>
              <a:rPr lang="en-US" dirty="0"/>
              <a:t>Is this a disease?</a:t>
            </a:r>
          </a:p>
        </p:txBody>
      </p:sp>
      <p:pic>
        <p:nvPicPr>
          <p:cNvPr id="86019" name="Picture 3" descr="needle_dro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1151641"/>
            <a:ext cx="8254728" cy="5483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ong green grass&#10;&#10;Description generated with very high confidence">
            <a:extLst>
              <a:ext uri="{FF2B5EF4-FFF2-40B4-BE49-F238E27FC236}">
                <a16:creationId xmlns:a16="http://schemas.microsoft.com/office/drawing/2014/main" id="{E3A39E13-330F-4BF5-AAB4-712DA6C1EB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000" y="990600"/>
            <a:ext cx="6248400" cy="5772150"/>
          </a:xfrm>
          <a:prstGeom prst="rect">
            <a:avLst/>
          </a:prstGeom>
        </p:spPr>
      </p:pic>
      <p:sp>
        <p:nvSpPr>
          <p:cNvPr id="5" name="Rectangle 2">
            <a:extLst>
              <a:ext uri="{FF2B5EF4-FFF2-40B4-BE49-F238E27FC236}">
                <a16:creationId xmlns:a16="http://schemas.microsoft.com/office/drawing/2014/main" id="{5AFD2B48-6EA5-45E1-B267-8BB8F5BAF0A3}"/>
              </a:ext>
            </a:extLst>
          </p:cNvPr>
          <p:cNvSpPr>
            <a:spLocks noGrp="1" noChangeArrowheads="1"/>
          </p:cNvSpPr>
          <p:nvPr>
            <p:ph type="title"/>
          </p:nvPr>
        </p:nvSpPr>
        <p:spPr>
          <a:xfrm>
            <a:off x="1401763" y="29262"/>
            <a:ext cx="4694237" cy="808938"/>
          </a:xfrm>
        </p:spPr>
        <p:txBody>
          <a:bodyPr/>
          <a:lstStyle/>
          <a:p>
            <a:r>
              <a:rPr lang="en-US" dirty="0"/>
              <a:t>What caused this?</a:t>
            </a:r>
          </a:p>
        </p:txBody>
      </p:sp>
    </p:spTree>
    <p:extLst>
      <p:ext uri="{BB962C8B-B14F-4D97-AF65-F5344CB8AC3E}">
        <p14:creationId xmlns:p14="http://schemas.microsoft.com/office/powerpoint/2010/main" val="137373915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2649198"/>
            <a:ext cx="5562600" cy="3948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descr="ap35m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685800"/>
            <a:ext cx="4307402" cy="394845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6C564EBD-6C94-480C-B85B-5488CACE2879}"/>
              </a:ext>
            </a:extLst>
          </p:cNvPr>
          <p:cNvSpPr>
            <a:spLocks noGrp="1" noChangeArrowheads="1"/>
          </p:cNvSpPr>
          <p:nvPr>
            <p:ph type="title"/>
          </p:nvPr>
        </p:nvSpPr>
        <p:spPr>
          <a:xfrm>
            <a:off x="1401763" y="260350"/>
            <a:ext cx="4694237" cy="808938"/>
          </a:xfrm>
        </p:spPr>
        <p:txBody>
          <a:bodyPr/>
          <a:lstStyle/>
          <a:p>
            <a:r>
              <a:rPr lang="en-US" dirty="0"/>
              <a:t>What caused this?</a:t>
            </a:r>
          </a:p>
        </p:txBody>
      </p:sp>
    </p:spTree>
    <p:extLst>
      <p:ext uri="{BB962C8B-B14F-4D97-AF65-F5344CB8AC3E}">
        <p14:creationId xmlns:p14="http://schemas.microsoft.com/office/powerpoint/2010/main" val="142161081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5" name="Rectangle 3"/>
          <p:cNvSpPr>
            <a:spLocks noChangeArrowheads="1"/>
          </p:cNvSpPr>
          <p:nvPr/>
        </p:nvSpPr>
        <p:spPr bwMode="auto">
          <a:xfrm>
            <a:off x="1581150" y="2525714"/>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dirty="0"/>
          </a:p>
        </p:txBody>
      </p:sp>
      <p:pic>
        <p:nvPicPr>
          <p:cNvPr id="417796" name="Picture 4" descr="earlyd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8164" y="304800"/>
            <a:ext cx="3170903" cy="3276600"/>
          </a:xfrm>
          <a:prstGeom prst="rect">
            <a:avLst/>
          </a:prstGeom>
          <a:noFill/>
          <a:extLst>
            <a:ext uri="{909E8E84-426E-40DD-AFC4-6F175D3DCCD1}">
              <a14:hiddenFill xmlns:a14="http://schemas.microsoft.com/office/drawing/2010/main">
                <a:solidFill>
                  <a:srgbClr val="FFFFFF"/>
                </a:solidFill>
              </a14:hiddenFill>
            </a:ext>
          </a:extLst>
        </p:spPr>
      </p:pic>
      <p:pic>
        <p:nvPicPr>
          <p:cNvPr id="417797" name="Picture 5" descr="wither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1150" y="3833700"/>
            <a:ext cx="3288226" cy="279499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twor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18534" y="3870622"/>
            <a:ext cx="3321066" cy="275807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3000" y="3870622"/>
            <a:ext cx="3681910" cy="2794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2">
            <a:extLst>
              <a:ext uri="{FF2B5EF4-FFF2-40B4-BE49-F238E27FC236}">
                <a16:creationId xmlns:a16="http://schemas.microsoft.com/office/drawing/2014/main" id="{080C2A69-1D3E-4AB5-A493-11F1131D52DD}"/>
              </a:ext>
            </a:extLst>
          </p:cNvPr>
          <p:cNvSpPr>
            <a:spLocks noGrp="1" noChangeArrowheads="1"/>
          </p:cNvSpPr>
          <p:nvPr>
            <p:ph type="title"/>
          </p:nvPr>
        </p:nvSpPr>
        <p:spPr>
          <a:xfrm>
            <a:off x="1840428" y="1142480"/>
            <a:ext cx="4694237" cy="808938"/>
          </a:xfrm>
        </p:spPr>
        <p:txBody>
          <a:bodyPr/>
          <a:lstStyle/>
          <a:p>
            <a:r>
              <a:rPr lang="en-US" dirty="0"/>
              <a:t>Not good</a:t>
            </a:r>
          </a:p>
        </p:txBody>
      </p:sp>
    </p:spTree>
    <p:extLst>
      <p:ext uri="{BB962C8B-B14F-4D97-AF65-F5344CB8AC3E}">
        <p14:creationId xmlns:p14="http://schemas.microsoft.com/office/powerpoint/2010/main" val="245539029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PQuestion"/>
          <p:cNvSpPr>
            <a:spLocks noGrp="1" noChangeArrowheads="1"/>
          </p:cNvSpPr>
          <p:nvPr>
            <p:ph type="title"/>
          </p:nvPr>
        </p:nvSpPr>
        <p:spPr>
          <a:xfrm>
            <a:off x="2590800" y="274638"/>
            <a:ext cx="7162800" cy="1143000"/>
          </a:xfrm>
        </p:spPr>
        <p:txBody>
          <a:bodyPr/>
          <a:lstStyle/>
          <a:p>
            <a:r>
              <a:rPr lang="en-US" sz="4000" dirty="0"/>
              <a:t>Welcome or Unwelcome?</a:t>
            </a:r>
            <a:r>
              <a:rPr lang="en-US" dirty="0"/>
              <a:t> </a:t>
            </a:r>
          </a:p>
        </p:txBody>
      </p:sp>
      <p:pic>
        <p:nvPicPr>
          <p:cNvPr id="97283" name="Picture 5" descr="Tachinid_fl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19400" y="2819401"/>
            <a:ext cx="4267200"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4"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77076" y="1371600"/>
            <a:ext cx="3590925" cy="254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7285" name="TPAnswers"/>
          <p:cNvSpPr>
            <a:spLocks noGrp="1" noChangeArrowheads="1"/>
          </p:cNvSpPr>
          <p:nvPr>
            <p:ph type="body" idx="1"/>
            <p:custDataLst>
              <p:tags r:id="rId3"/>
            </p:custDataLst>
          </p:nvPr>
        </p:nvSpPr>
        <p:spPr>
          <a:xfrm>
            <a:off x="2514600" y="1600200"/>
            <a:ext cx="3048000" cy="1295400"/>
          </a:xfrm>
        </p:spPr>
        <p:txBody>
          <a:bodyPr/>
          <a:lstStyle/>
          <a:p>
            <a:pPr marL="609600" indent="-609600">
              <a:buFont typeface="Monotype Sorts" pitchFamily="2" charset="2"/>
              <a:buAutoNum type="arabicPeriod"/>
            </a:pPr>
            <a:r>
              <a:rPr lang="en-US" dirty="0"/>
              <a:t>Welcome</a:t>
            </a:r>
          </a:p>
          <a:p>
            <a:pPr marL="609600" indent="-609600">
              <a:buFont typeface="Monotype Sorts" pitchFamily="2" charset="2"/>
              <a:buAutoNum type="arabicPeriod"/>
            </a:pPr>
            <a:r>
              <a:rPr lang="en-US" dirty="0"/>
              <a:t>Unwelcome</a:t>
            </a:r>
          </a:p>
        </p:txBody>
      </p:sp>
      <p:graphicFrame>
        <p:nvGraphicFramePr>
          <p:cNvPr id="470020" name="TPChart"/>
          <p:cNvGraphicFramePr>
            <a:graphicFrameLocks noChangeAspect="1"/>
          </p:cNvGraphicFramePr>
          <p:nvPr>
            <p:custDataLst>
              <p:tags r:id="rId4"/>
            </p:custDataLst>
            <p:extLst>
              <p:ext uri="{D42A27DB-BD31-4B8C-83A1-F6EECF244321}">
                <p14:modId xmlns:p14="http://schemas.microsoft.com/office/powerpoint/2010/main" val="2030430162"/>
              </p:ext>
            </p:extLst>
          </p:nvPr>
        </p:nvGraphicFramePr>
        <p:xfrm>
          <a:off x="6477000" y="2151063"/>
          <a:ext cx="4586288" cy="5159375"/>
        </p:xfrm>
        <a:graphic>
          <a:graphicData uri="http://schemas.openxmlformats.org/presentationml/2006/ole">
            <mc:AlternateContent xmlns:mc="http://schemas.openxmlformats.org/markup-compatibility/2006">
              <mc:Choice xmlns:v="urn:schemas-microsoft-com:vml" Requires="v">
                <p:oleObj spid="_x0000_s9221" name="Chart" r:id="rId9" imgW="5715000" imgH="6429642" progId="MSGraph.Chart.8">
                  <p:embed followColorScheme="full"/>
                </p:oleObj>
              </mc:Choice>
              <mc:Fallback>
                <p:oleObj name="Chart" r:id="rId9" imgW="5715000" imgH="6429642" progId="MSGraph.Chart.8">
                  <p:embed followColorScheme="full"/>
                  <p:pic>
                    <p:nvPicPr>
                      <p:cNvPr id="470020" name="TPChart"/>
                      <p:cNvPicPr>
                        <a:picLocks noChangeAspect="1" noChangeArrowheads="1"/>
                      </p:cNvPicPr>
                      <p:nvPr/>
                    </p:nvPicPr>
                    <p:blipFill>
                      <a:blip r:embed="rId10"/>
                      <a:srcRect/>
                      <a:stretch>
                        <a:fillRect/>
                      </a:stretch>
                    </p:blipFill>
                    <p:spPr bwMode="auto">
                      <a:xfrm>
                        <a:off x="6477000" y="2151063"/>
                        <a:ext cx="4586288" cy="5159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ustDataLst>
      <p:tags r:id="rId2"/>
    </p:custDataLst>
    <p:extLst>
      <p:ext uri="{BB962C8B-B14F-4D97-AF65-F5344CB8AC3E}">
        <p14:creationId xmlns:p14="http://schemas.microsoft.com/office/powerpoint/2010/main" val="21292647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repeatDur="0" restart="never" fill="hold" grpId="0" nodeType="clickEffect">
                                  <p:stCondLst>
                                    <p:cond delay="0"/>
                                  </p:stCondLst>
                                  <p:childTnLst>
                                    <p:set>
                                      <p:cBhvr>
                                        <p:cTn id="6" dur="1" fill="hold">
                                          <p:stCondLst>
                                            <p:cond delay="0"/>
                                          </p:stCondLst>
                                        </p:cTn>
                                        <p:tgtEl>
                                          <p:spTgt spid="4700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70020"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r>
              <a:rPr lang="en-US" sz="3600" b="1" dirty="0">
                <a:solidFill>
                  <a:srgbClr val="008000"/>
                </a:solidFill>
              </a:rPr>
              <a:t>Tachinid fly (the so-called “winsome fly”) laying an egg on a Japanese beetle adult</a:t>
            </a:r>
          </a:p>
        </p:txBody>
      </p:sp>
      <p:pic>
        <p:nvPicPr>
          <p:cNvPr id="98307" name="Picture 8" descr="istoch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7601" y="1905000"/>
            <a:ext cx="1985963"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8" name="Rectangle 1028"/>
          <p:cNvSpPr>
            <a:spLocks noChangeArrowheads="1"/>
          </p:cNvSpPr>
          <p:nvPr/>
        </p:nvSpPr>
        <p:spPr bwMode="auto">
          <a:xfrm>
            <a:off x="2438400" y="1981201"/>
            <a:ext cx="4572000"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kumimoji="1" lang="en-US" b="1" i="1" dirty="0"/>
              <a:t>Istocheta</a:t>
            </a:r>
            <a:r>
              <a:rPr kumimoji="1" lang="en-US" b="1" dirty="0"/>
              <a:t> (=</a:t>
            </a:r>
            <a:r>
              <a:rPr kumimoji="1" lang="en-US" b="1" i="1" dirty="0"/>
              <a:t>Hyperecteina</a:t>
            </a:r>
            <a:r>
              <a:rPr kumimoji="1" lang="en-US" b="1" dirty="0"/>
              <a:t>) </a:t>
            </a:r>
            <a:r>
              <a:rPr kumimoji="1" lang="en-US" b="1" i="1" dirty="0"/>
              <a:t>aldrichi</a:t>
            </a:r>
          </a:p>
          <a:p>
            <a:pPr eaLnBrk="0" hangingPunct="0"/>
            <a:r>
              <a:rPr kumimoji="1" lang="en-US" b="1" dirty="0"/>
              <a:t>Introduced into US from Japan in 1922</a:t>
            </a:r>
          </a:p>
          <a:p>
            <a:pPr eaLnBrk="0" hangingPunct="0"/>
            <a:r>
              <a:rPr kumimoji="1" lang="en-US" b="1" dirty="0"/>
              <a:t>Adults emerge Late June/July, feed on honeydew, nectar</a:t>
            </a:r>
          </a:p>
          <a:p>
            <a:pPr lvl="1" eaLnBrk="0" hangingPunct="0"/>
            <a:r>
              <a:rPr kumimoji="1" lang="en-US" b="1" dirty="0"/>
              <a:t>Lay up 100 eggs in two weeks</a:t>
            </a:r>
          </a:p>
          <a:p>
            <a:pPr lvl="1" eaLnBrk="0" hangingPunct="0"/>
            <a:r>
              <a:rPr kumimoji="1" lang="en-US" b="1" dirty="0"/>
              <a:t>Eggs hatch 1 day later, dig into beetle</a:t>
            </a:r>
          </a:p>
          <a:p>
            <a:pPr lvl="1" eaLnBrk="0" hangingPunct="0"/>
            <a:r>
              <a:rPr kumimoji="1" lang="en-US" b="1" dirty="0"/>
              <a:t>Kills beetle in 5-6 days</a:t>
            </a:r>
          </a:p>
          <a:p>
            <a:pPr lvl="1" eaLnBrk="0" hangingPunct="0"/>
            <a:r>
              <a:rPr kumimoji="1" lang="en-US" b="1" dirty="0"/>
              <a:t>Just before death, beetle digs into ground where fly spend winter as pupa</a:t>
            </a:r>
          </a:p>
        </p:txBody>
      </p:sp>
      <p:pic>
        <p:nvPicPr>
          <p:cNvPr id="98309" name="Picture 102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2800" y="4495800"/>
            <a:ext cx="1600200" cy="134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8310" name="Picture 103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15401" y="4267200"/>
            <a:ext cx="1300163"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8311" name="Text Box 1031"/>
          <p:cNvSpPr txBox="1">
            <a:spLocks noChangeArrowheads="1"/>
          </p:cNvSpPr>
          <p:nvPr/>
        </p:nvSpPr>
        <p:spPr bwMode="auto">
          <a:xfrm>
            <a:off x="7086600" y="6172201"/>
            <a:ext cx="32004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900" dirty="0"/>
              <a:t>Joshua P. Basham</a:t>
            </a:r>
            <a:br>
              <a:rPr lang="en-US" sz="900" dirty="0"/>
            </a:br>
            <a:r>
              <a:rPr lang="en-US" sz="900" dirty="0"/>
              <a:t>T.S.U. Otis L. Floyd Nursery Research Center</a:t>
            </a:r>
            <a:br>
              <a:rPr lang="en-US" sz="900" dirty="0"/>
            </a:br>
            <a:r>
              <a:rPr lang="en-US" sz="900" dirty="0"/>
              <a:t>McMinnville, TN 37110-1367</a:t>
            </a:r>
            <a:br>
              <a:rPr lang="en-US" sz="900" dirty="0"/>
            </a:br>
            <a:r>
              <a:rPr lang="en-US" sz="900" dirty="0"/>
              <a:t>From Point Sebago Golf Course, Casco,  Maine</a:t>
            </a:r>
          </a:p>
        </p:txBody>
      </p:sp>
    </p:spTree>
    <p:custDataLst>
      <p:tags r:id="rId1"/>
    </p:custData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NSWERNOWTEXT" val="Answer Now"/>
  <p:tag name="RESPTABLESTYLE" val="-1"/>
  <p:tag name="AUTOADVANCE" val="False"/>
  <p:tag name="STDCHART" val="1"/>
  <p:tag name="BUBBLENAMEVISIBLE" val="True"/>
  <p:tag name="DEFAULTNUMTEAMS" val="5"/>
  <p:tag name="CUSTOMCELLBACKCOLOR2" val="-13395457"/>
  <p:tag name="DISPLAYNAME" val="True"/>
  <p:tag name="GRIDROTATIONINTERVAL" val="2"/>
  <p:tag name="POLLINGCYCLE" val="2"/>
  <p:tag name="INCLUDENONRESPONDERS" val="False"/>
  <p:tag name="ALLOWUSERFEEDBACK" val="True"/>
  <p:tag name="REALTIMEBACKUPPATH" val="(None)"/>
  <p:tag name="FIBDISPLAYKEYWORDS" val="True"/>
  <p:tag name="USESECONDARYMONITOR" val="True"/>
  <p:tag name="RESPCOUNTERSTYLE" val="-1"/>
  <p:tag name="NUMRESPONSES" val="1"/>
  <p:tag name="REVIEWONLY" val="False"/>
  <p:tag name="TEAMSINLEADERBOARD" val="5"/>
  <p:tag name="BUBBLEGROUPING" val="3"/>
  <p:tag name="CUSTOMCELLBACKCOLOR3" val="-268652"/>
  <p:tag name="DISPLAYDEVICEID" val="True"/>
  <p:tag name="GRIDPOSITION" val="1"/>
  <p:tag name="MULTIRESPDIVISOR" val="1"/>
  <p:tag name="INCORRECTPOINTVALUE" val="0"/>
  <p:tag name="CHARTSCALE" val="True"/>
  <p:tag name="ANSWERNOWSTYLE" val="-1"/>
  <p:tag name="INPUTSOURCE" val="1"/>
  <p:tag name="ROTATIONINTERVAL" val="2"/>
  <p:tag name="BUBBLESIZEVISIBLE" val="True"/>
  <p:tag name="CUSTOMCELLBACKCOLOR1" val="-657956"/>
  <p:tag name="GRIDOPACITY" val="90"/>
  <p:tag name="CHARTLABELS" val="0"/>
  <p:tag name="CORRECTPOINTVALUE" val="100"/>
  <p:tag name="FIBDISPLAYRESULTS" val="True"/>
  <p:tag name="SHOWBARVISIBLE" val="True"/>
  <p:tag name="COUNTDOWNSECONDS" val="10"/>
  <p:tag name="AUTOUPDATEALIASES" val="True"/>
  <p:tag name="CUSTOMGRIDBACKCOLOR" val="-2830136"/>
  <p:tag name="DISPLAYDEVICENUMBER" val="True"/>
  <p:tag name="RESETCHARTS" val="True"/>
  <p:tag name="ZEROBASED" val="False"/>
  <p:tag name="BACKUPSESSIONS" val="True"/>
  <p:tag name="MAXRESPONDERS" val="5"/>
  <p:tag name="USESCHEMECOLORS" val="True"/>
  <p:tag name="PARTLISTDEFAULT" val="0"/>
  <p:tag name="FIBNUMRESULTS" val="5"/>
  <p:tag name="RESPCOUNTERFORMAT" val="0"/>
  <p:tag name="BUBBLEVALUEFORMAT" val="0.0"/>
  <p:tag name="GRIDSIZE" val="{Width=800, Height=600}"/>
  <p:tag name="AUTOADJUSTPARTRANGE" val="True"/>
  <p:tag name="BACKUPMAINTENANCE" val="7"/>
  <p:tag name="CUSTOMCELLBACKCOLOR4" val="-8355712"/>
  <p:tag name="REALTIMEBACKUP" val="False"/>
  <p:tag name="CHARTVALUEFORMAT" val="0%"/>
  <p:tag name="CHARTCOLORS" val="0"/>
  <p:tag name="COUNTDOWNSTYLE" val="-1"/>
  <p:tag name="INCLUDEPPT" val="True"/>
  <p:tag name="CUSTOMCELLFORECOLOR" val="-16777216"/>
  <p:tag name="PARTICIPANTSINLEADERBOARD" val="5"/>
  <p:tag name="AUTOSIZEGRID" val="True"/>
  <p:tag name="BULLETTYPE" val="3"/>
  <p:tag name="FIBINCLUDEOTHER" val="True"/>
  <p:tag name="DELIMITERS" val="3.1"/>
  <p:tag name="TPSTANDARDS" val=""/>
  <p:tag name="ADVANCEDSETTINGSVIEW" val="True"/>
  <p:tag name="CHECKFORUPDATES" val="False"/>
  <p:tag name="LUIDIAENABLED" val="False"/>
  <p:tag name="TASKPANEKEY" val="a3dbed8a-aa93-4791-a15e-d8b40e4d7c26"/>
  <p:tag name="EXPANDSHOWBAR" val="True"/>
  <p:tag name="WASPOLLED" val="ABC793C29600471B86FE3BBADF88EF3F"/>
  <p:tag name="TPOS" val="2"/>
  <p:tag name="TPVERSION" val="2008"/>
  <p:tag name="POWERPOINTVERSION" val="16.0"/>
  <p:tag name="TPFULLVERSION" val="4.2.3.225"/>
</p:tagLst>
</file>

<file path=ppt/tags/tag10.xml><?xml version="1.0" encoding="utf-8"?>
<p:tagLst xmlns:a="http://schemas.openxmlformats.org/drawingml/2006/main" xmlns:r="http://schemas.openxmlformats.org/officeDocument/2006/relationships" xmlns:p="http://schemas.openxmlformats.org/presentationml/2006/main">
  <p:tag name="TYPE" val="0"/>
  <p:tag name="NUMBERFORMAT" val="0"/>
  <p:tag name="LABELFORMAT" val="1"/>
  <p:tag name="COLORTYPE" val="SCHEME"/>
  <p:tag name="DEFINEDCOLORS" val="3,6,10,45,32,50,13,4,9,55,1"/>
  <p:tag name="CHARTTYPE" val="0"/>
</p:tagLst>
</file>

<file path=ppt/tags/tag10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01.xml><?xml version="1.0" encoding="utf-8"?>
<p:tagLst xmlns:a="http://schemas.openxmlformats.org/drawingml/2006/main" xmlns:r="http://schemas.openxmlformats.org/officeDocument/2006/relationships" xmlns:p="http://schemas.openxmlformats.org/presentationml/2006/main">
  <p:tag name="SLIDEID" val="0C7A8D0009264C46B7C455515D834FB0"/>
  <p:tag name="SLIDETYPE" val="Q"/>
  <p:tag name="DEMOGRAPHIC" val="False"/>
  <p:tag name="TEAMASSIGN" val="False"/>
  <p:tag name="SPEEDSCORING" val="False"/>
  <p:tag name="CORRECTPOINTVALUE" val="100"/>
  <p:tag name="INCORRECTPOINTVALUE" val="0"/>
  <p:tag name="ZEROBASED" val="False"/>
  <p:tag name="NUMRESPONSES" val="1"/>
  <p:tag name="AUTOADVANCE" val="False"/>
  <p:tag name="DELIMITERS" val="3.1"/>
  <p:tag name="VALUEFORMAT" val="0%"/>
  <p:tag name="SLIDEORDER" val="2"/>
  <p:tag name="SLIDEGUID" val="44299C24A5DB4C90BD388B8B5589F053"/>
  <p:tag name="QUESTIONALIAS" val="Welcome or Unwelcome?"/>
  <p:tag name="ANSWERSALIAS" val="Welcome|smicln|Unwelcome"/>
  <p:tag name="TOTALRESPONSES" val="20"/>
  <p:tag name="RESPONSECOUNT" val="20"/>
  <p:tag name="SLICED" val="False"/>
  <p:tag name="RESPONSES" val="1;-;1;2;2;1;1;2;1;2;-;1;1;2;-;1;-;1;1;-;1;1;2;2;-;1;-;-;-;"/>
  <p:tag name="CHARTSTRINGSTD" val="13 7"/>
  <p:tag name="CHARTSTRINGREV" val="7 13"/>
  <p:tag name="CHARTSTRINGSTDPER" val="0.65 0.35"/>
  <p:tag name="CHARTSTRINGREVPER" val="0.35 0.65"/>
  <p:tag name="VALUES" val="Correct|smicln|Incorrect"/>
  <p:tag name="ANONYMOUSTEMP" val="False"/>
  <p:tag name="TYPE" val="MultiChoiceSlide"/>
  <p:tag name="HASRESULTS" val="False"/>
  <p:tag name="AUTOFORMATCHART" val="True"/>
  <p:tag name="AUTOOPENPOLL" val="True"/>
  <p:tag name="TPQUESTIONXML" val="﻿&lt;?xml version=&quot;1.0&quot; encoding=&quot;utf-8&quot;?&gt;&#10;&lt;questionlist&gt;&#10;    &lt;properties&gt;&#10;        &lt;guid&gt;EBF00F3E1EE4403C952B6F947D5DB21A&lt;/guid&gt;&#10;        &lt;description /&gt;&#10;        &lt;date&gt;5/12/2016 11:54:24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B686077DF26C4E83A08AA162C9DC0EE0&lt;/guid&gt;&#10;            &lt;repollguid&gt;36AA995097594C23AE2359270EF28D10&lt;/repollguid&gt;&#10;            &lt;sourceid&gt;426639580DC040E4B225A21D49CD0BBC&lt;/sourceid&gt;&#10;            &lt;questiontext&gt;Welcome or Unwelcome?&lt;/questiontext&gt;&#10;            &lt;showresults&gt;True&lt;/showresults&gt;&#10;            &lt;responsegrid&gt;0&lt;/responsegrid&gt;&#10;            &lt;countdowntimer&gt;False&lt;/countdowntimer&gt;&#10;            &lt;correctvalue&gt;100&lt;/correctvalue&gt;&#10;            &lt;incorrectvalue&gt;0&lt;/incorrectvalue&gt;&#10;            &lt;responselimit&gt;1&lt;/responselimit&gt;&#10;            &lt;bulletstyle&gt;0&lt;/bulletstyle&gt;&#10;            &lt;answers&gt;&#10;                &lt;answer&gt;&#10;                    &lt;guid&gt;C5ACF59A24034E3E8998512E0E8FC8E8&lt;/guid&gt;&#10;                    &lt;answertext&gt;Welcome &lt;/answertext&gt;&#10;                    &lt;valuetype&gt;1&lt;/valuetype&gt;&#10;                &lt;/answer&gt;&#10;                &lt;answer&gt;&#10;                    &lt;guid&gt;DFC358263E874004944209C41F581603&lt;/guid&gt;&#10;                    &lt;answertext&gt;Unwelcome&lt;/answertext&gt;&#10;                    &lt;valuetype&gt;-1&lt;/valuetype&gt;&#10;                &lt;/answer&gt;&#10;            &lt;/answers&gt;&#10;        &lt;/multichoice&gt;&#10;    &lt;/questions&gt;&#10;&lt;/questionlist&gt;"/>
  <p:tag name="LIVECHARTING" val="False"/>
  <p:tag name="RESPONSESGATHERED" val="False"/>
</p:tagLst>
</file>

<file path=ppt/tags/tag102.xml><?xml version="1.0" encoding="utf-8"?>
<p:tagLst xmlns:a="http://schemas.openxmlformats.org/drawingml/2006/main" xmlns:r="http://schemas.openxmlformats.org/officeDocument/2006/relationships" xmlns:p="http://schemas.openxmlformats.org/presentationml/2006/main">
  <p:tag name="TEXTLENGTH" val="17"/>
  <p:tag name="FONTSIZE" val="32"/>
  <p:tag name="BULLETTYPE" val="ppBulletArabicPeriod"/>
  <p:tag name="ANSWERTEXT" val="Welcome&#10;Unwelcome"/>
  <p:tag name="ANSWERBULLETS" val="3"/>
  <p:tag name="OLDNUMANSWERS" val="2"/>
</p:tagLst>
</file>

<file path=ppt/tags/tag103.xml><?xml version="1.0" encoding="utf-8"?>
<p:tagLst xmlns:a="http://schemas.openxmlformats.org/drawingml/2006/main" xmlns:r="http://schemas.openxmlformats.org/officeDocument/2006/relationships" xmlns:p="http://schemas.openxmlformats.org/presentationml/2006/main">
  <p:tag name="TYPE" val="0"/>
  <p:tag name="NUMBERFORMAT" val="0"/>
  <p:tag name="LABELFORMAT" val="1"/>
  <p:tag name="COLORTYPE" val="SCHEME"/>
  <p:tag name="DEFINEDCOLORS" val="3,6,10,45,32,50,13,4,9,55,1"/>
  <p:tag name="CHARTTYPE" val="0"/>
</p:tagLst>
</file>

<file path=ppt/tags/tag104.xml><?xml version="1.0" encoding="utf-8"?>
<p:tagLst xmlns:a="http://schemas.openxmlformats.org/drawingml/2006/main" xmlns:r="http://schemas.openxmlformats.org/officeDocument/2006/relationships" xmlns:p="http://schemas.openxmlformats.org/presentationml/2006/main">
  <p:tag name="SLIDEID" val="0C7A8D0009264C46B7C455515D834FB0"/>
  <p:tag name="SLIDETYPE" val="Q"/>
  <p:tag name="DEMOGRAPHIC" val="False"/>
  <p:tag name="TEAMASSIGN" val="False"/>
  <p:tag name="SPEEDSCORING" val="False"/>
  <p:tag name="CORRECTPOINTVALUE" val="100"/>
  <p:tag name="INCORRECTPOINTVALUE" val="0"/>
  <p:tag name="ZEROBASED" val="False"/>
  <p:tag name="NUMRESPONSES" val="1"/>
  <p:tag name="AUTOADVANCE" val="False"/>
  <p:tag name="DELIMITERS" val="3.1"/>
  <p:tag name="VALUEFORMAT" val="0%"/>
  <p:tag name="SLIDEORDER" val="3"/>
  <p:tag name="SLIDEGUID" val="77A62562ABB64A73BFE6C078F08DA7D5"/>
  <p:tag name="QUESTIONALIAS" val="Welcome or Unwelcome?"/>
  <p:tag name="ANSWERSALIAS" val="Welcome|smicln|Unwelcome"/>
  <p:tag name="TOTALRESPONSES" val="20"/>
  <p:tag name="RESPONSECOUNT" val="20"/>
  <p:tag name="SLICED" val="False"/>
  <p:tag name="RESPONSES" val="1;1;1;1;1;2;1;2;1;2;1;1;1;1;-;2;-;1;1;-;-;-;1;1;-;1;-;-;-;"/>
  <p:tag name="CHARTSTRINGSTD" val="16 4"/>
  <p:tag name="CHARTSTRINGREV" val="4 16"/>
  <p:tag name="CHARTSTRINGSTDPER" val="0.8 0.2"/>
  <p:tag name="CHARTSTRINGREVPER" val="0.2 0.8"/>
  <p:tag name="VALUES" val="Correct|smicln|Incorrect"/>
  <p:tag name="ANONYMOUSTEMP" val="False"/>
  <p:tag name="TYPE" val="MultiChoiceSlide"/>
  <p:tag name="HASRESULTS" val="False"/>
  <p:tag name="AUTOFORMATCHART" val="True"/>
  <p:tag name="AUTOOPENPOLL" val="True"/>
  <p:tag name="TPQUESTIONXML" val="﻿&lt;?xml version=&quot;1.0&quot; encoding=&quot;utf-8&quot;?&gt;&#10;&lt;questionlist&gt;&#10;    &lt;properties&gt;&#10;        &lt;guid&gt;5499706BBBF9451AA8B54C5CBE7541F7&lt;/guid&gt;&#10;        &lt;description /&gt;&#10;        &lt;date&gt;5/12/2016 11:54:24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2794D70434F549A1AB1E906695BA5023&lt;/guid&gt;&#10;            &lt;repollguid&gt;E191099B904E4DE6917140989C147A0F&lt;/repollguid&gt;&#10;            &lt;sourceid&gt;534774F8B5E643539DC1E9C8195D94A9&lt;/sourceid&gt;&#10;            &lt;questiontext&gt;Welcome or Unwelcome?&lt;/questiontext&gt;&#10;            &lt;showresults&gt;True&lt;/showresults&gt;&#10;            &lt;responsegrid&gt;0&lt;/responsegrid&gt;&#10;            &lt;countdowntimer&gt;False&lt;/countdowntimer&gt;&#10;            &lt;correctvalue&gt;100&lt;/correctvalue&gt;&#10;            &lt;incorrectvalue&gt;0&lt;/incorrectvalue&gt;&#10;            &lt;responselimit&gt;1&lt;/responselimit&gt;&#10;            &lt;bulletstyle&gt;0&lt;/bulletstyle&gt;&#10;            &lt;answers&gt;&#10;                &lt;answer&gt;&#10;                    &lt;guid&gt;C4C773FBC256446EBAAF8AAFA0DBE98F&lt;/guid&gt;&#10;                    &lt;answertext&gt;Welcome &lt;/answertext&gt;&#10;                    &lt;valuetype&gt;1&lt;/valuetype&gt;&#10;                &lt;/answer&gt;&#10;                &lt;answer&gt;&#10;                    &lt;guid&gt;31DE310F46F342BFADDE84622CAE1D0D&lt;/guid&gt;&#10;                    &lt;answertext&gt;Unwelcome&lt;/answertext&gt;&#10;                    &lt;valuetype&gt;-1&lt;/valuetype&gt;&#10;                &lt;/answer&gt;&#10;            &lt;/answers&gt;&#10;        &lt;/multichoice&gt;&#10;    &lt;/questions&gt;&#10;&lt;/questionlist&gt;"/>
  <p:tag name="LIVECHARTING" val="False"/>
  <p:tag name="RESPONSESGATHERED" val="False"/>
</p:tagLst>
</file>

<file path=ppt/tags/tag105.xml><?xml version="1.0" encoding="utf-8"?>
<p:tagLst xmlns:a="http://schemas.openxmlformats.org/drawingml/2006/main" xmlns:r="http://schemas.openxmlformats.org/officeDocument/2006/relationships" xmlns:p="http://schemas.openxmlformats.org/presentationml/2006/main">
  <p:tag name="TYPE" val="0"/>
  <p:tag name="NUMBERFORMAT" val="0"/>
  <p:tag name="LABELFORMAT" val="1"/>
  <p:tag name="COLORTYPE" val="SCHEME"/>
  <p:tag name="DEFINEDCOLORS" val="3,6,10,45,32,50,13,4,9,55,1"/>
  <p:tag name="CHARTTYPE" val="0"/>
</p:tagLst>
</file>

<file path=ppt/tags/tag106.xml><?xml version="1.0" encoding="utf-8"?>
<p:tagLst xmlns:a="http://schemas.openxmlformats.org/drawingml/2006/main" xmlns:r="http://schemas.openxmlformats.org/officeDocument/2006/relationships" xmlns:p="http://schemas.openxmlformats.org/presentationml/2006/main">
  <p:tag name="TEXTLENGTH" val="17"/>
  <p:tag name="FONTSIZE" val="32"/>
  <p:tag name="BULLETTYPE" val="ppBulletArabicPeriod"/>
  <p:tag name="ANSWERTEXT" val="Welcome&#10;Unwelcome"/>
  <p:tag name="ANSWERBULLETS" val="3"/>
  <p:tag name="OLDNUMANSWERS" val="2"/>
</p:tagLst>
</file>

<file path=ppt/tags/tag10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0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0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1.xml><?xml version="1.0" encoding="utf-8"?>
<p:tagLst xmlns:a="http://schemas.openxmlformats.org/drawingml/2006/main" xmlns:r="http://schemas.openxmlformats.org/officeDocument/2006/relationships" xmlns:p="http://schemas.openxmlformats.org/presentationml/2006/main">
  <p:tag name="ZEROBASED" val="False"/>
  <p:tag name="TEXTLENGTH" val="69"/>
  <p:tag name="FONTSIZE" val="32"/>
  <p:tag name="BULLETTYPE" val="ppBulletArabicPeriod"/>
  <p:tag name="ANSWERTEXT" val="Strongly favorable&#10;Favorable&#10;Neutral&#10;Unfavorable&#10;Strongly unfavorable"/>
  <p:tag name="OLDNUMANSWERS" val="5"/>
  <p:tag name="ANSWERBULLETS" val="3"/>
</p:tagLst>
</file>

<file path=ppt/tags/tag11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1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1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1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1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1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1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1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1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1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2.xml><?xml version="1.0" encoding="utf-8"?>
<p:tagLst xmlns:a="http://schemas.openxmlformats.org/drawingml/2006/main" xmlns:r="http://schemas.openxmlformats.org/officeDocument/2006/relationships" xmlns:p="http://schemas.openxmlformats.org/presentationml/2006/main">
  <p:tag name="NOPREFERENCE" val="False"/>
</p:tagLst>
</file>

<file path=ppt/tags/tag12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2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22.xml><?xml version="1.0" encoding="utf-8"?>
<p:tagLst xmlns:a="http://schemas.openxmlformats.org/drawingml/2006/main" xmlns:r="http://schemas.openxmlformats.org/officeDocument/2006/relationships" xmlns:p="http://schemas.openxmlformats.org/presentationml/2006/main">
  <p:tag name="SLIDEGUID" val="DA7529E8F6B644A0A96F33CA1125E8DC"/>
  <p:tag name="SLIDEID" val="DA7529E8F6B644A0A96F33CA1125E8DC"/>
  <p:tag name="SLIDEORDER" val="1"/>
  <p:tag name="SLIDETYPE" val="Q"/>
  <p:tag name="DEMOGRAPHIC" val="False"/>
  <p:tag name="TEAMASSIGN" val="False"/>
  <p:tag name="SPEEDSCORING" val="False"/>
  <p:tag name="CORRECTPOINTVALUE" val="100"/>
  <p:tag name="INCORRECTPOINTVALUE" val="0"/>
  <p:tag name="ZEROBASED" val="False"/>
  <p:tag name="NUMRESPONSES" val="1"/>
  <p:tag name="AUTOADVANCE" val="False"/>
  <p:tag name="ANSWERSALIAS" val="True|smicln|False"/>
  <p:tag name="DELIMITERS" val="3.1"/>
  <p:tag name="VALUEFORMAT" val="0%"/>
  <p:tag name="QUESTIONALIAS" val="Weed-B-Gon Max is a slightly toxic pesticide."/>
  <p:tag name="RESPONSECOUNT" val="22"/>
  <p:tag name="SLICED" val="False"/>
  <p:tag name="RESPONSES" val="1;1;2;2;1;1;2;2;2;1;-;2;2;2;-;1;-;1;1;-;2;2;1;2;-;-;-;2;2;"/>
  <p:tag name="CHARTSTRINGSTD" val="9 13"/>
  <p:tag name="CHARTSTRINGREV" val="13 9"/>
  <p:tag name="CHARTSTRINGSTDPER" val="0.409090909090909 0.590909090909091"/>
  <p:tag name="CHARTSTRINGREVPER" val="0.590909090909091 0.409090909090909"/>
  <p:tag name="TOTALRESPONSES" val="0"/>
  <p:tag name="VALUES" val="Incorrect|smicln|Correct"/>
  <p:tag name="ANONYMOUSTEMP" val="False"/>
  <p:tag name="TYPE" val="MultiChoiceSlide"/>
  <p:tag name="HASRESULTS" val="False"/>
  <p:tag name="AUTOFORMATCHART" val="True"/>
  <p:tag name="AUTOOPENPOLL" val="True"/>
  <p:tag name="TPQUESTIONXML" val="﻿&lt;?xml version=&quot;1.0&quot; encoding=&quot;utf-8&quot;?&gt;&#10;&lt;questionlist&gt;&#10;    &lt;properties&gt;&#10;        &lt;guid&gt;E79621FC23C04FA9A6E6D789AF45EB5A&lt;/guid&gt;&#10;        &lt;description /&gt;&#10;        &lt;date&gt;5/12/2016 11:54:24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80F61A2878C9466CAEAF98EC6FB474F5&lt;/guid&gt;&#10;            &lt;repollguid&gt;A37B7A5931644A30B6BE4B1577D96543&lt;/repollguid&gt;&#10;            &lt;sourceid&gt;BC89AAFCDB944FF7863B133A53352AFF&lt;/sourceid&gt;&#10;            &lt;questiontext&gt;Colorado Potato Beetle Beater is a moderately hazardous pesticide.&lt;/questiontext&gt;&#10;            &lt;showresults&gt;True&lt;/showresults&gt;&#10;            &lt;responsegrid&gt;0&lt;/responsegrid&gt;&#10;            &lt;countdowntimer&gt;False&lt;/countdowntimer&gt;&#10;            &lt;correctvalue&gt;100&lt;/correctvalue&gt;&#10;            &lt;incorrectvalue&gt;0&lt;/incorrectvalue&gt;&#10;            &lt;responselimit&gt;1&lt;/responselimit&gt;&#10;            &lt;bulletstyle&gt;0&lt;/bulletstyle&gt;&#10;            &lt;answers&gt;&#10;                &lt;answer&gt;&#10;                    &lt;guid&gt;D0EF444FCC93469C98258CDF86484433&lt;/guid&gt;&#10;                    &lt;answertext&gt;True &lt;/answertext&gt;&#10;                    &lt;valuetype&gt;-1&lt;/valuetype&gt;&#10;                &lt;/answer&gt;&#10;                &lt;answer&gt;&#10;                    &lt;guid&gt;FC2B4FBBD39F4A30972CBF890503B30F&lt;/guid&gt;&#10;                    &lt;answertext&gt;False&lt;/answertext&gt;&#10;                    &lt;valuetype&gt;1&lt;/valuetype&gt;&#10;                &lt;/answer&gt;&#10;            &lt;/answers&gt;&#10;        &lt;/multichoice&gt;&#10;    &lt;/questions&gt;&#10;&lt;/questionlist&gt;"/>
  <p:tag name="LIVECHARTING" val="False"/>
  <p:tag name="RESPONSESGATHERED" val="False"/>
</p:tagLst>
</file>

<file path=ppt/tags/tag123.xml><?xml version="1.0" encoding="utf-8"?>
<p:tagLst xmlns:a="http://schemas.openxmlformats.org/drawingml/2006/main" xmlns:r="http://schemas.openxmlformats.org/officeDocument/2006/relationships" xmlns:p="http://schemas.openxmlformats.org/presentationml/2006/main">
  <p:tag name="ANSWERBULLETS" val="3"/>
  <p:tag name="TEXTLENGTH" val="10"/>
  <p:tag name="FONTSIZE" val="32"/>
  <p:tag name="BULLETTYPE" val="ppBulletArabicPeriod"/>
  <p:tag name="ANSWERTEXT" val="True&#10;False"/>
  <p:tag name="OLDNUMANSWERS" val="2"/>
</p:tagLst>
</file>

<file path=ppt/tags/tag124.xml><?xml version="1.0" encoding="utf-8"?>
<p:tagLst xmlns:a="http://schemas.openxmlformats.org/drawingml/2006/main" xmlns:r="http://schemas.openxmlformats.org/officeDocument/2006/relationships" xmlns:p="http://schemas.openxmlformats.org/presentationml/2006/main">
  <p:tag name="TYPE" val="0"/>
  <p:tag name="NUMBERFORMAT" val="0"/>
  <p:tag name="LABELFORMAT" val="1"/>
  <p:tag name="COLORTYPE" val="SCHEME"/>
  <p:tag name="DEFINEDCOLORS" val="3,6,10,45,32,50,13,4,9,55,1"/>
  <p:tag name="CHARTTYPE" val="0"/>
</p:tagLst>
</file>

<file path=ppt/tags/tag125.xml><?xml version="1.0" encoding="utf-8"?>
<p:tagLst xmlns:a="http://schemas.openxmlformats.org/drawingml/2006/main" xmlns:r="http://schemas.openxmlformats.org/officeDocument/2006/relationships" xmlns:p="http://schemas.openxmlformats.org/presentationml/2006/main">
  <p:tag name="ISCAI" val="True"/>
  <p:tag name="TYPE" val="5"/>
</p:tagLst>
</file>

<file path=ppt/tags/tag126.xml><?xml version="1.0" encoding="utf-8"?>
<p:tagLst xmlns:a="http://schemas.openxmlformats.org/drawingml/2006/main" xmlns:r="http://schemas.openxmlformats.org/officeDocument/2006/relationships" xmlns:p="http://schemas.openxmlformats.org/presentationml/2006/main">
  <p:tag name="DELIMITERS" val="3.1"/>
</p:tagLst>
</file>

<file path=ppt/tags/tag127.xml><?xml version="1.0" encoding="utf-8"?>
<p:tagLst xmlns:a="http://schemas.openxmlformats.org/drawingml/2006/main" xmlns:r="http://schemas.openxmlformats.org/officeDocument/2006/relationships" xmlns:p="http://schemas.openxmlformats.org/presentationml/2006/main">
  <p:tag name="SLIDEGUID" val="5B5FE089C1A349CDBDFD4B3D2BCA451A"/>
  <p:tag name="SLIDEID" val="5B5FE089C1A349CDBDFD4B3D2BCA451A"/>
  <p:tag name="SLIDEORDER" val="1"/>
  <p:tag name="SLIDETYPE" val="Q"/>
  <p:tag name="DEMOGRAPHIC" val="False"/>
  <p:tag name="TEAMASSIGN" val="False"/>
  <p:tag name="SPEEDSCORING" val="False"/>
  <p:tag name="CORRECTPOINTVALUE" val="100"/>
  <p:tag name="INCORRECTPOINTVALUE" val="0"/>
  <p:tag name="ZEROBASED" val="False"/>
  <p:tag name="NUMRESPONSES" val="1"/>
  <p:tag name="AUTOADVANCE" val="False"/>
  <p:tag name="ANSWERSALIAS" val="True|smicln|False"/>
  <p:tag name="DELIMITERS" val="3.1"/>
  <p:tag name="VALUEFORMAT" val="0%"/>
  <p:tag name="TOTALRESPONSES" val="23"/>
  <p:tag name="RESPONSECOUNT" val="23"/>
  <p:tag name="SLICED" val="False"/>
  <p:tag name="RESPONSES" val="2;2;2;2;2;2;-;2;2;2;2;-;2;1;-;2;-;2;2;-;2;2;2;2;-;1;2;2;2;"/>
  <p:tag name="CHARTSTRINGSTD" val="2 21"/>
  <p:tag name="CHARTSTRINGREV" val="21 2"/>
  <p:tag name="CHARTSTRINGSTDPER" val="0.0869565217391304 0.91304347826087"/>
  <p:tag name="CHARTSTRINGREVPER" val="0.91304347826087 0.0869565217391304"/>
  <p:tag name="QUESTIONALIAS" val="Colorado Potato Beetle Beater should be applied before the pest is seen. "/>
  <p:tag name="VALUES" val="Incorrect|smicln|Correct"/>
  <p:tag name="ANONYMOUSTEMP" val="False"/>
  <p:tag name="TYPE" val="MultiChoiceSlide"/>
  <p:tag name="HASRESULTS" val="False"/>
  <p:tag name="AUTOFORMATCHART" val="True"/>
  <p:tag name="AUTOOPENPOLL" val="True"/>
  <p:tag name="TPQUESTIONXML" val="﻿&lt;?xml version=&quot;1.0&quot; encoding=&quot;utf-8&quot;?&gt;&#10;&lt;questionlist&gt;&#10;    &lt;properties&gt;&#10;        &lt;guid&gt;C23572D7ED534324B95E87AFF4992AD7&lt;/guid&gt;&#10;        &lt;description /&gt;&#10;        &lt;date&gt;5/12/2016 11:54:24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5A68CAA256C44D9D843AC2F05425F879&lt;/guid&gt;&#10;            &lt;repollguid&gt;1A90C6D897994F5980A6B1B4314FCB28&lt;/repollguid&gt;&#10;            &lt;sourceid&gt;C436EEC24BFC41B0AA56F7C70FCB16C9&lt;/sourceid&gt;&#10;            &lt;questiontext&gt;Colorado Potato Beetle Beater should be applied before the pest is seen. &lt;/questiontext&gt;&#10;            &lt;showresults&gt;True&lt;/showresults&gt;&#10;            &lt;responsegrid&gt;0&lt;/responsegrid&gt;&#10;            &lt;countdowntimer&gt;False&lt;/countdowntimer&gt;&#10;            &lt;correctvalue&gt;100&lt;/correctvalue&gt;&#10;            &lt;incorrectvalue&gt;0&lt;/incorrectvalue&gt;&#10;            &lt;responselimit&gt;1&lt;/responselimit&gt;&#10;            &lt;bulletstyle&gt;0&lt;/bulletstyle&gt;&#10;            &lt;answers&gt;&#10;                &lt;answer&gt;&#10;                    &lt;guid&gt;7B5B36D0CAAD481C82DC95981B65B7CD&lt;/guid&gt;&#10;                    &lt;answertext&gt;True &lt;/answertext&gt;&#10;                    &lt;valuetype&gt;-1&lt;/valuetype&gt;&#10;                &lt;/answer&gt;&#10;                &lt;answer&gt;&#10;                    &lt;guid&gt;831185BF0A104BCDB79A405ADE14BFA3&lt;/guid&gt;&#10;                    &lt;answertext&gt;False&lt;/answertext&gt;&#10;                    &lt;valuetype&gt;1&lt;/valuetype&gt;&#10;                &lt;/answer&gt;&#10;            &lt;/answers&gt;&#10;        &lt;/multichoice&gt;&#10;    &lt;/questions&gt;&#10;&lt;/questionlist&gt;"/>
  <p:tag name="LIVECHARTING" val="False"/>
  <p:tag name="RESPONSESGATHERED" val="False"/>
</p:tagLst>
</file>

<file path=ppt/tags/tag128.xml><?xml version="1.0" encoding="utf-8"?>
<p:tagLst xmlns:a="http://schemas.openxmlformats.org/drawingml/2006/main" xmlns:r="http://schemas.openxmlformats.org/officeDocument/2006/relationships" xmlns:p="http://schemas.openxmlformats.org/presentationml/2006/main">
  <p:tag name="ANSWERBULLETS" val="3"/>
  <p:tag name="TEXTLENGTH" val="10"/>
  <p:tag name="FONTSIZE" val="32"/>
  <p:tag name="BULLETTYPE" val="ppBulletArabicPeriod"/>
  <p:tag name="ANSWERTEXT" val="True&#10;False"/>
  <p:tag name="OLDNUMANSWERS" val="2"/>
</p:tagLst>
</file>

<file path=ppt/tags/tag129.xml><?xml version="1.0" encoding="utf-8"?>
<p:tagLst xmlns:a="http://schemas.openxmlformats.org/drawingml/2006/main" xmlns:r="http://schemas.openxmlformats.org/officeDocument/2006/relationships" xmlns:p="http://schemas.openxmlformats.org/presentationml/2006/main">
  <p:tag name="TYPE" val="0"/>
  <p:tag name="NUMBERFORMAT" val="0"/>
  <p:tag name="LABELFORMAT" val="1"/>
  <p:tag name="COLORTYPE" val="SCHEME"/>
  <p:tag name="DEFINEDCOLORS" val="3,6,10,45,32,50,13,4,9,55,1"/>
  <p:tag name="CHARTTYPE" val="0"/>
</p:tagLst>
</file>

<file path=ppt/tags/tag13.xml><?xml version="1.0" encoding="utf-8"?>
<p:tagLst xmlns:a="http://schemas.openxmlformats.org/drawingml/2006/main" xmlns:r="http://schemas.openxmlformats.org/officeDocument/2006/relationships" xmlns:p="http://schemas.openxmlformats.org/presentationml/2006/main">
  <p:tag name="NOPREFERENCE" val="False"/>
</p:tagLst>
</file>

<file path=ppt/tags/tag130.xml><?xml version="1.0" encoding="utf-8"?>
<p:tagLst xmlns:a="http://schemas.openxmlformats.org/drawingml/2006/main" xmlns:r="http://schemas.openxmlformats.org/officeDocument/2006/relationships" xmlns:p="http://schemas.openxmlformats.org/presentationml/2006/main">
  <p:tag name="ISCAI" val="True"/>
  <p:tag name="TYPE" val="5"/>
</p:tagLst>
</file>

<file path=ppt/tags/tag131.xml><?xml version="1.0" encoding="utf-8"?>
<p:tagLst xmlns:a="http://schemas.openxmlformats.org/drawingml/2006/main" xmlns:r="http://schemas.openxmlformats.org/officeDocument/2006/relationships" xmlns:p="http://schemas.openxmlformats.org/presentationml/2006/main">
  <p:tag name="DELIMITERS" val="3.1"/>
</p:tagLst>
</file>

<file path=ppt/tags/tag132.xml><?xml version="1.0" encoding="utf-8"?>
<p:tagLst xmlns:a="http://schemas.openxmlformats.org/drawingml/2006/main" xmlns:r="http://schemas.openxmlformats.org/officeDocument/2006/relationships" xmlns:p="http://schemas.openxmlformats.org/presentationml/2006/main">
  <p:tag name="SLIDEGUID" val="B36805C218F241CD97F8B166755CF208"/>
  <p:tag name="SLIDEID" val="B36805C218F241CD97F8B166755CF208"/>
  <p:tag name="SLIDEORDER" val="1"/>
  <p:tag name="SLIDETYPE" val="Q"/>
  <p:tag name="DEMOGRAPHIC" val="False"/>
  <p:tag name="TEAMASSIGN" val="False"/>
  <p:tag name="SPEEDSCORING" val="False"/>
  <p:tag name="CORRECTPOINTVALUE" val="100"/>
  <p:tag name="INCORRECTPOINTVALUE" val="0"/>
  <p:tag name="ZEROBASED" val="False"/>
  <p:tag name="NUMRESPONSES" val="1"/>
  <p:tag name="AUTOADVANCE" val="False"/>
  <p:tag name="ANSWERSALIAS" val="True|smicln|False"/>
  <p:tag name="DELIMITERS" val="3.1"/>
  <p:tag name="VALUEFORMAT" val="0%"/>
  <p:tag name="TOTALRESPONSES" val="20"/>
  <p:tag name="RESPONSECOUNT" val="20"/>
  <p:tag name="SLICED" val="False"/>
  <p:tag name="RESPONSES" val="2;2;2;2;2;2;2;2;2;2;2;2;2;-;-;2;-;2;-;-;2;-;2;1;-;2;-;-;2;"/>
  <p:tag name="CHARTSTRINGSTD" val="1 19"/>
  <p:tag name="CHARTSTRINGREV" val="19 1"/>
  <p:tag name="CHARTSTRINGSTDPER" val="0.05 0.95"/>
  <p:tag name="CHARTSTRINGREVPER" val="0.95 0.05"/>
  <p:tag name="QUESTIONALIAS" val="Colorado Potato Beetle Beater is approved for organic production so it is not harmful to the environment. "/>
  <p:tag name="VALUES" val="Incorrect|smicln|Correct"/>
  <p:tag name="ANONYMOUSTEMP" val="False"/>
  <p:tag name="TYPE" val="MultiChoiceSlide"/>
  <p:tag name="HASRESULTS" val="False"/>
  <p:tag name="AUTOFORMATCHART" val="True"/>
  <p:tag name="AUTOOPENPOLL" val="True"/>
  <p:tag name="TPQUESTIONXML" val="﻿&lt;?xml version=&quot;1.0&quot; encoding=&quot;utf-8&quot;?&gt;&#10;&lt;questionlist&gt;&#10;    &lt;properties&gt;&#10;        &lt;guid&gt;323ABC81609A43A5B4D81FC393B1EBC3&lt;/guid&gt;&#10;        &lt;description /&gt;&#10;        &lt;date&gt;5/12/2016 11:54:24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80B0F81E181646A78B65870F1F7638A9&lt;/guid&gt;&#10;            &lt;repollguid&gt;6DF0C3892B554F8ABE86665DB1FA2334&lt;/repollguid&gt;&#10;            &lt;sourceid&gt;AA8860216BAD4124886276A097F5CEF1&lt;/sourceid&gt;&#10;            &lt;questiontext&gt;Colorado Potato Beetle Beater is approved for organic production so it is not harmful to the environment. &lt;/questiontext&gt;&#10;            &lt;showresults&gt;True&lt;/showresults&gt;&#10;            &lt;responsegrid&gt;0&lt;/responsegrid&gt;&#10;            &lt;countdowntimer&gt;False&lt;/countdowntimer&gt;&#10;            &lt;correctvalue&gt;100&lt;/correctvalue&gt;&#10;            &lt;incorrectvalue&gt;0&lt;/incorrectvalue&gt;&#10;            &lt;responselimit&gt;1&lt;/responselimit&gt;&#10;            &lt;bulletstyle&gt;0&lt;/bulletstyle&gt;&#10;            &lt;answers&gt;&#10;                &lt;answer&gt;&#10;                    &lt;guid&gt;743DAD1B35E54E04B547008F327F8ECE&lt;/guid&gt;&#10;                    &lt;answertext&gt;True &lt;/answertext&gt;&#10;                    &lt;valuetype&gt;-1&lt;/valuetype&gt;&#10;                &lt;/answer&gt;&#10;                &lt;answer&gt;&#10;                    &lt;guid&gt;A392C1E240B143E98F6E2AB01B887797&lt;/guid&gt;&#10;                    &lt;answertext&gt;False&lt;/answertext&gt;&#10;                    &lt;valuetype&gt;1&lt;/valuetype&gt;&#10;                &lt;/answer&gt;&#10;            &lt;/answers&gt;&#10;        &lt;/multichoice&gt;&#10;    &lt;/questions&gt;&#10;&lt;/questionlist&gt;"/>
  <p:tag name="LIVECHARTING" val="False"/>
  <p:tag name="RESPONSESGATHERED" val="False"/>
</p:tagLst>
</file>

<file path=ppt/tags/tag133.xml><?xml version="1.0" encoding="utf-8"?>
<p:tagLst xmlns:a="http://schemas.openxmlformats.org/drawingml/2006/main" xmlns:r="http://schemas.openxmlformats.org/officeDocument/2006/relationships" xmlns:p="http://schemas.openxmlformats.org/presentationml/2006/main">
  <p:tag name="ANSWERBULLETS" val="3"/>
  <p:tag name="TEXTLENGTH" val="10"/>
  <p:tag name="FONTSIZE" val="32"/>
  <p:tag name="BULLETTYPE" val="ppBulletArabicPeriod"/>
  <p:tag name="ANSWERTEXT" val="True&#10;False"/>
  <p:tag name="OLDNUMANSWERS" val="2"/>
</p:tagLst>
</file>

<file path=ppt/tags/tag134.xml><?xml version="1.0" encoding="utf-8"?>
<p:tagLst xmlns:a="http://schemas.openxmlformats.org/drawingml/2006/main" xmlns:r="http://schemas.openxmlformats.org/officeDocument/2006/relationships" xmlns:p="http://schemas.openxmlformats.org/presentationml/2006/main">
  <p:tag name="TYPE" val="0"/>
  <p:tag name="NUMBERFORMAT" val="0"/>
  <p:tag name="LABELFORMAT" val="1"/>
  <p:tag name="COLORTYPE" val="SCHEME"/>
  <p:tag name="DEFINEDCOLORS" val="3,6,10,45,32,50,13,4,9,55,1"/>
  <p:tag name="CHARTTYPE" val="0"/>
</p:tagLst>
</file>

<file path=ppt/tags/tag135.xml><?xml version="1.0" encoding="utf-8"?>
<p:tagLst xmlns:a="http://schemas.openxmlformats.org/drawingml/2006/main" xmlns:r="http://schemas.openxmlformats.org/officeDocument/2006/relationships" xmlns:p="http://schemas.openxmlformats.org/presentationml/2006/main">
  <p:tag name="ISCAI" val="True"/>
  <p:tag name="TYPE" val="5"/>
</p:tagLst>
</file>

<file path=ppt/tags/tag136.xml><?xml version="1.0" encoding="utf-8"?>
<p:tagLst xmlns:a="http://schemas.openxmlformats.org/drawingml/2006/main" xmlns:r="http://schemas.openxmlformats.org/officeDocument/2006/relationships" xmlns:p="http://schemas.openxmlformats.org/presentationml/2006/main">
  <p:tag name="DELIMITERS" val="3.1"/>
</p:tagLst>
</file>

<file path=ppt/tags/tag137.xml><?xml version="1.0" encoding="utf-8"?>
<p:tagLst xmlns:a="http://schemas.openxmlformats.org/drawingml/2006/main" xmlns:r="http://schemas.openxmlformats.org/officeDocument/2006/relationships" xmlns:p="http://schemas.openxmlformats.org/presentationml/2006/main">
  <p:tag name="SLIDEGUID" val="DFE86D86D38148728CDC6A20E15E4A66"/>
  <p:tag name="SLIDEID" val="DFE86D86D38148728CDC6A20E15E4A66"/>
  <p:tag name="SLIDEORDER" val="1"/>
  <p:tag name="SLIDETYPE" val="Q"/>
  <p:tag name="DEMOGRAPHIC" val="False"/>
  <p:tag name="TEAMASSIGN" val="False"/>
  <p:tag name="SPEEDSCORING" val="False"/>
  <p:tag name="CORRECTPOINTVALUE" val="100"/>
  <p:tag name="INCORRECTPOINTVALUE" val="0"/>
  <p:tag name="ZEROBASED" val="False"/>
  <p:tag name="NUMRESPONSES" val="1"/>
  <p:tag name="AUTOADVANCE" val="False"/>
  <p:tag name="DELIMITERS" val="3.1"/>
  <p:tag name="VALUEFORMAT" val="0%"/>
  <p:tag name="TOTALRESPONSES" val="14"/>
  <p:tag name="RESPONSECOUNT" val="14"/>
  <p:tag name="SLICED" val="False"/>
  <p:tag name="RESPONSES" val="2;-;4;4;-;4;4;-;-;2;-;2;2;2;-;4;-;-;-;-;4;4;4;-;-;-;-;-;4;"/>
  <p:tag name="CHARTSTRINGSTD" val="0 5 0 9"/>
  <p:tag name="CHARTSTRINGREV" val="9 0 5 0"/>
  <p:tag name="CHARTSTRINGSTDPER" val="0 0.357142857142857 0 0.642857142857143"/>
  <p:tag name="CHARTSTRINGREVPER" val="0.642857142857143 0 0.357142857142857 0"/>
  <p:tag name="QUESTIONALIAS" val="How many tablespoons of Colorado Potato Beetle Beater should you add to a 3 gallon sprayer? "/>
  <p:tag name="ANSWERSALIAS" val="2 Tbs |smicln|4 Tbs|smicln|6 Tbs|smicln|12 Tbs"/>
  <p:tag name="VALUES" val="Incorrect|smicln|Incorrect|smicln|Incorrect|smicln|Correct"/>
  <p:tag name="ANONYMOUSTEMP" val="False"/>
  <p:tag name="TYPE" val="MultiChoiceSlide"/>
  <p:tag name="HASRESULTS" val="False"/>
  <p:tag name="AUTOFORMATCHART" val="True"/>
  <p:tag name="AUTOOPENPOLL" val="True"/>
  <p:tag name="TPQUESTIONXML" val="﻿&lt;?xml version=&quot;1.0&quot; encoding=&quot;utf-8&quot;?&gt;&#10;&lt;questionlist&gt;&#10;    &lt;properties&gt;&#10;        &lt;guid&gt;1BF23CFFAED84202BE4A8602C5279552&lt;/guid&gt;&#10;        &lt;description /&gt;&#10;        &lt;date&gt;5/12/2016 11:54:24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207FB3E9108A4B00BE98AAF247EEF0E5&lt;/guid&gt;&#10;            &lt;repollguid&gt;E82D794186B84BEE8FB61E6A8AF45258&lt;/repollguid&gt;&#10;            &lt;sourceid&gt;F7DBE8481BCA4A8E9D6431E8B7B1D082&lt;/sourceid&gt;&#10;            &lt;questiontext&gt;How many tablespoons of Colorado Potato Beetle Beater should you add to a 3 gallon sprayer? &lt;/questiontext&gt;&#10;            &lt;showresults&gt;True&lt;/showresults&gt;&#10;            &lt;responsegrid&gt;0&lt;/responsegrid&gt;&#10;            &lt;countdowntimer&gt;False&lt;/countdowntimer&gt;&#10;            &lt;correctvalue&gt;100&lt;/correctvalue&gt;&#10;            &lt;incorrectvalue&gt;0&lt;/incorrectvalue&gt;&#10;            &lt;responselimit&gt;1&lt;/responselimit&gt;&#10;            &lt;bulletstyle&gt;0&lt;/bulletstyle&gt;&#10;            &lt;answers&gt;&#10;                &lt;answer&gt;&#10;                    &lt;guid&gt;953EBED3D3DF48D1883926144D0724AA&lt;/guid&gt;&#10;                    &lt;answertext&gt;2 Tbs  &lt;/answertext&gt;&#10;                    &lt;valuetype&gt;-1&lt;/valuetype&gt;&#10;                &lt;/answer&gt;&#10;                &lt;answer&gt;&#10;                    &lt;guid&gt;38CFF213B5174B2D9B359C001F13CC8D&lt;/guid&gt;&#10;                    &lt;answertext&gt;4 Tbs &lt;/answertext&gt;&#10;                    &lt;valuetype&gt;-1&lt;/valuetype&gt;&#10;                &lt;/answer&gt;&#10;                &lt;answer&gt;&#10;                    &lt;guid&gt;C2B4ADA631024CF0AE84A04A408C1159&lt;/guid&gt;&#10;                    &lt;answertext&gt;6 Tbs &lt;/answertext&gt;&#10;                    &lt;valuetype&gt;-1&lt;/valuetype&gt;&#10;                &lt;/answer&gt;&#10;                &lt;answer&gt;&#10;                    &lt;guid&gt;3B6DBF467125490F9A76E9FE8AD7F4E7&lt;/guid&gt;&#10;                    &lt;answertext&gt;12 Tbs&lt;/answertext&gt;&#10;                    &lt;valuetype&gt;1&lt;/valuetype&gt;&#10;                &lt;/answer&gt;&#10;            &lt;/answers&gt;&#10;        &lt;/multichoice&gt;&#10;    &lt;/questions&gt;&#10;&lt;/questionlist&gt;"/>
  <p:tag name="LIVECHARTING" val="False"/>
  <p:tag name="RESPONSESGATHERED" val="False"/>
</p:tagLst>
</file>

<file path=ppt/tags/tag138.xml><?xml version="1.0" encoding="utf-8"?>
<p:tagLst xmlns:a="http://schemas.openxmlformats.org/drawingml/2006/main" xmlns:r="http://schemas.openxmlformats.org/officeDocument/2006/relationships" xmlns:p="http://schemas.openxmlformats.org/presentationml/2006/main">
  <p:tag name="ANSWERBULLETS" val="3"/>
  <p:tag name="TEXTLENGTH" val="25"/>
  <p:tag name="FONTSIZE" val="32"/>
  <p:tag name="BULLETTYPE" val="ppBulletArabicPeriod"/>
  <p:tag name="ANSWERTEXT" val="2 Tbs &#10;4 Tbs&#10;6 Tbs&#10;12 Tbs"/>
  <p:tag name="OLDNUMANSWERS" val="4"/>
</p:tagLst>
</file>

<file path=ppt/tags/tag139.xml><?xml version="1.0" encoding="utf-8"?>
<p:tagLst xmlns:a="http://schemas.openxmlformats.org/drawingml/2006/main" xmlns:r="http://schemas.openxmlformats.org/officeDocument/2006/relationships" xmlns:p="http://schemas.openxmlformats.org/presentationml/2006/main">
  <p:tag name="TYPE" val="0"/>
  <p:tag name="NUMBERFORMAT" val="0"/>
  <p:tag name="LABELFORMAT" val="1"/>
  <p:tag name="COLORTYPE" val="SCHEME"/>
  <p:tag name="DEFINEDCOLORS" val="3,6,10,45,32,50,13,4,9,55,1"/>
  <p:tag name="CHARTTYPE" val="0"/>
</p:tagLst>
</file>

<file path=ppt/tags/tag1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40.xml><?xml version="1.0" encoding="utf-8"?>
<p:tagLst xmlns:a="http://schemas.openxmlformats.org/drawingml/2006/main" xmlns:r="http://schemas.openxmlformats.org/officeDocument/2006/relationships" xmlns:p="http://schemas.openxmlformats.org/presentationml/2006/main">
  <p:tag name="ISCAI" val="True"/>
  <p:tag name="TYPE" val="5"/>
</p:tagLst>
</file>

<file path=ppt/tags/tag141.xml><?xml version="1.0" encoding="utf-8"?>
<p:tagLst xmlns:a="http://schemas.openxmlformats.org/drawingml/2006/main" xmlns:r="http://schemas.openxmlformats.org/officeDocument/2006/relationships" xmlns:p="http://schemas.openxmlformats.org/presentationml/2006/main">
  <p:tag name="DELIMITERS" val="3.1"/>
</p:tagLst>
</file>

<file path=ppt/tags/tag142.xml><?xml version="1.0" encoding="utf-8"?>
<p:tagLst xmlns:a="http://schemas.openxmlformats.org/drawingml/2006/main" xmlns:r="http://schemas.openxmlformats.org/officeDocument/2006/relationships" xmlns:p="http://schemas.openxmlformats.org/presentationml/2006/main">
  <p:tag name="SLIDEGUID" val="F5F22BA2B8834E37AD66B94591F74C30"/>
  <p:tag name="SLIDEID" val="F5F22BA2B8834E37AD66B94591F74C30"/>
  <p:tag name="SLIDEORDER" val="1"/>
  <p:tag name="SLIDETYPE" val="Q"/>
  <p:tag name="DEMOGRAPHIC" val="False"/>
  <p:tag name="TEAMASSIGN" val="False"/>
  <p:tag name="SPEEDSCORING" val="False"/>
  <p:tag name="CORRECTPOINTVALUE" val="100"/>
  <p:tag name="INCORRECTPOINTVALUE" val="0"/>
  <p:tag name="ZEROBASED" val="False"/>
  <p:tag name="NUMRESPONSES" val="1"/>
  <p:tag name="AUTOADVANCE" val="False"/>
  <p:tag name="ANSWERSALIAS" val="True|smicln|False"/>
  <p:tag name="DELIMITERS" val="3.1"/>
  <p:tag name="VALUEFORMAT" val="0%"/>
  <p:tag name="TOTALRESPONSES" val="21"/>
  <p:tag name="RESPONSECOUNT" val="21"/>
  <p:tag name="SLICED" val="False"/>
  <p:tag name="RESPONSES" val="2;2;2;2;2;2;-;2;2;1;2;2;2;-;-;2;-;2;-;-;-;2;2;1;-;2;2;2;2;"/>
  <p:tag name="CHARTSTRINGSTD" val="2 19"/>
  <p:tag name="CHARTSTRINGREV" val="19 2"/>
  <p:tag name="CHARTSTRINGSTDPER" val="0.0952380952380952 0.904761904761905"/>
  <p:tag name="CHARTSTRINGREVPER" val="0.904761904761905 0.0952380952380952"/>
  <p:tag name="QUESTIONALIAS" val="This product is a good choice to use to remove dandelions just prior to planting new grass seed. "/>
  <p:tag name="VALUES" val="Incorrect|smicln|Correct"/>
  <p:tag name="ANONYMOUSTEMP" val="False"/>
  <p:tag name="TYPE" val="MultiChoiceSlide"/>
  <p:tag name="HASRESULTS" val="False"/>
  <p:tag name="AUTOFORMATCHART" val="True"/>
  <p:tag name="AUTOOPENPOLL" val="True"/>
  <p:tag name="TPQUESTIONXML" val="﻿&lt;?xml version=&quot;1.0&quot; encoding=&quot;utf-8&quot;?&gt;&#10;&lt;questionlist&gt;&#10;    &lt;properties&gt;&#10;        &lt;guid&gt;3BCCCFBF03704F6DABCCF85BB92D4332&lt;/guid&gt;&#10;        &lt;description /&gt;&#10;        &lt;date&gt;5/12/2016 11:54:24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2234DEE54AD8469C9E83784F8D7779D7&lt;/guid&gt;&#10;            &lt;repollguid&gt;119CF4DCC73F4F00ACC993FB8C8AFD10&lt;/repollguid&gt;&#10;            &lt;sourceid&gt;31CF809A8CBA41A1982D7AF801BAA01A&lt;/sourceid&gt;&#10;            &lt;questiontext&gt;Colorado Potato Beetle Beater is a good choice for treating asparagus spears for asparagus beetle damage&lt;/questiontext&gt;&#10;            &lt;showresults&gt;True&lt;/showresults&gt;&#10;            &lt;responsegrid&gt;0&lt;/responsegrid&gt;&#10;            &lt;countdowntimer&gt;False&lt;/countdowntimer&gt;&#10;            &lt;correctvalue&gt;100&lt;/correctvalue&gt;&#10;            &lt;incorrectvalue&gt;0&lt;/incorrectvalue&gt;&#10;            &lt;responselimit&gt;1&lt;/responselimit&gt;&#10;            &lt;bulletstyle&gt;0&lt;/bulletstyle&gt;&#10;            &lt;answers&gt;&#10;                &lt;answer&gt;&#10;                    &lt;guid&gt;EC4E0489E4C74226B8BD9BDFAEC303D4&lt;/guid&gt;&#10;                    &lt;answertext&gt;True &lt;/answertext&gt;&#10;                    &lt;valuetype&gt;-1&lt;/valuetype&gt;&#10;                &lt;/answer&gt;&#10;                &lt;answer&gt;&#10;                    &lt;guid&gt;33D0E7400D714DCCA1F72D0A0EAF4A9A&lt;/guid&gt;&#10;                    &lt;answertext&gt;False&lt;/answertext&gt;&#10;                    &lt;valuetype&gt;1&lt;/valuetype&gt;&#10;                &lt;/answer&gt;&#10;            &lt;/answers&gt;&#10;        &lt;/multichoice&gt;&#10;    &lt;/questions&gt;&#10;&lt;/questionlist&gt;"/>
  <p:tag name="LIVECHARTING" val="False"/>
  <p:tag name="RESPONSESGATHERED" val="False"/>
</p:tagLst>
</file>

<file path=ppt/tags/tag143.xml><?xml version="1.0" encoding="utf-8"?>
<p:tagLst xmlns:a="http://schemas.openxmlformats.org/drawingml/2006/main" xmlns:r="http://schemas.openxmlformats.org/officeDocument/2006/relationships" xmlns:p="http://schemas.openxmlformats.org/presentationml/2006/main">
  <p:tag name="ANSWERBULLETS" val="3"/>
  <p:tag name="TEXTLENGTH" val="10"/>
  <p:tag name="FONTSIZE" val="32"/>
  <p:tag name="BULLETTYPE" val="ppBulletArabicPeriod"/>
  <p:tag name="ANSWERTEXT" val="True&#10;False"/>
  <p:tag name="OLDNUMANSWERS" val="2"/>
</p:tagLst>
</file>

<file path=ppt/tags/tag144.xml><?xml version="1.0" encoding="utf-8"?>
<p:tagLst xmlns:a="http://schemas.openxmlformats.org/drawingml/2006/main" xmlns:r="http://schemas.openxmlformats.org/officeDocument/2006/relationships" xmlns:p="http://schemas.openxmlformats.org/presentationml/2006/main">
  <p:tag name="TYPE" val="0"/>
  <p:tag name="NUMBERFORMAT" val="0"/>
  <p:tag name="LABELFORMAT" val="1"/>
  <p:tag name="COLORTYPE" val="SCHEME"/>
  <p:tag name="DEFINEDCOLORS" val="3,6,10,45,32,50,13,4,9,55,1"/>
  <p:tag name="CHARTTYPE" val="0"/>
</p:tagLst>
</file>

<file path=ppt/tags/tag145.xml><?xml version="1.0" encoding="utf-8"?>
<p:tagLst xmlns:a="http://schemas.openxmlformats.org/drawingml/2006/main" xmlns:r="http://schemas.openxmlformats.org/officeDocument/2006/relationships" xmlns:p="http://schemas.openxmlformats.org/presentationml/2006/main">
  <p:tag name="ISCAI" val="True"/>
  <p:tag name="TYPE" val="5"/>
</p:tagLst>
</file>

<file path=ppt/tags/tag146.xml><?xml version="1.0" encoding="utf-8"?>
<p:tagLst xmlns:a="http://schemas.openxmlformats.org/drawingml/2006/main" xmlns:r="http://schemas.openxmlformats.org/officeDocument/2006/relationships" xmlns:p="http://schemas.openxmlformats.org/presentationml/2006/main">
  <p:tag name="DELIMITERS" val="3.1"/>
</p:tagLst>
</file>

<file path=ppt/tags/tag147.xml><?xml version="1.0" encoding="utf-8"?>
<p:tagLst xmlns:a="http://schemas.openxmlformats.org/drawingml/2006/main" xmlns:r="http://schemas.openxmlformats.org/officeDocument/2006/relationships" xmlns:p="http://schemas.openxmlformats.org/presentationml/2006/main">
  <p:tag name="SLIDEGUID" val="EAE797DEC2A84710BD40E01B970A40DE"/>
  <p:tag name="SLIDEID" val="EAE797DEC2A84710BD40E01B970A40DE"/>
  <p:tag name="SLIDEORDER" val="1"/>
  <p:tag name="SLIDETYPE" val="Q"/>
  <p:tag name="DEMOGRAPHIC" val="False"/>
  <p:tag name="TEAMASSIGN" val="False"/>
  <p:tag name="SPEEDSCORING" val="False"/>
  <p:tag name="CORRECTPOINTVALUE" val="100"/>
  <p:tag name="INCORRECTPOINTVALUE" val="0"/>
  <p:tag name="ZEROBASED" val="False"/>
  <p:tag name="NUMRESPONSES" val="1"/>
  <p:tag name="AUTOADVANCE" val="False"/>
  <p:tag name="DELIMITERS" val="3.1"/>
  <p:tag name="VALUEFORMAT" val="0%"/>
  <p:tag name="TOTALRESPONSES" val="21"/>
  <p:tag name="RESPONSECOUNT" val="21"/>
  <p:tag name="SLICED" val="False"/>
  <p:tag name="RESPONSES" val="1;1;4;1;1;4;1;4;4;1;4;4;1;-;-;4;-;4;1;-;1;1;1;1;-;-;4;-;-;"/>
  <p:tag name="CHARTSTRINGSTD" val="12 0 0 9"/>
  <p:tag name="CHARTSTRINGREV" val="9 0 0 12"/>
  <p:tag name="CHARTSTRINGSTDPER" val="0.571428571428571 0 0 0.428571428571429"/>
  <p:tag name="CHARTSTRINGREVPER" val="0.428571428571429 0 0 0.571428571428571"/>
  <p:tag name="QUESTIONALIAS" val="What protective equipment must be worn when mixing Colorado Potato Beetle Beater? "/>
  <p:tag name="ANSWERSALIAS" val="goggles|smicln|gloves|smicln|long pants &amp; long sleeves|smicln|None of these"/>
  <p:tag name="VALUES" val="Incorrect|smicln|Incorrect|smicln|Incorrect|smicln|Correct"/>
  <p:tag name="ANONYMOUSTEMP" val="False"/>
  <p:tag name="TYPE" val="MultiChoiceSlide"/>
  <p:tag name="HASRESULTS" val="False"/>
  <p:tag name="AUTOFORMATCHART" val="True"/>
  <p:tag name="AUTOOPENPOLL" val="True"/>
  <p:tag name="TPQUESTIONXML" val="﻿&lt;?xml version=&quot;1.0&quot; encoding=&quot;utf-8&quot;?&gt;&#10;&lt;questionlist&gt;&#10;    &lt;properties&gt;&#10;        &lt;guid&gt;69C61006B0274823B733E357AB7137DE&lt;/guid&gt;&#10;        &lt;description /&gt;&#10;        &lt;date&gt;5/12/2016 11:54:24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9DF89FD5DAEF405A983B79223F702223&lt;/guid&gt;&#10;            &lt;repollguid&gt;BEB2579884C24670B0E06DA0AFD98C99&lt;/repollguid&gt;&#10;            &lt;sourceid&gt;1B61A999257144E593E40F380B8E5955&lt;/sourceid&gt;&#10;            &lt;questiontext&gt;What protective equipment must be worn when mixing Colorado Potato Beetle Beater? &lt;/questiontext&gt;&#10;            &lt;showresults&gt;True&lt;/showresults&gt;&#10;            &lt;responsegrid&gt;0&lt;/responsegrid&gt;&#10;            &lt;countdowntimer&gt;False&lt;/countdowntimer&gt;&#10;            &lt;correctvalue&gt;100&lt;/correctvalue&gt;&#10;            &lt;incorrectvalue&gt;0&lt;/incorrectvalue&gt;&#10;            &lt;responselimit&gt;1&lt;/responselimit&gt;&#10;            &lt;bulletstyle&gt;0&lt;/bulletstyle&gt;&#10;            &lt;answers&gt;&#10;                &lt;answer&gt;&#10;                    &lt;guid&gt;E7350853BA1847D48A42F1DDF9E4EE82&lt;/guid&gt;&#10;                    &lt;answertext&gt;goggles &lt;/answertext&gt;&#10;                    &lt;valuetype&gt;-1&lt;/valuetype&gt;&#10;                &lt;/answer&gt;&#10;                &lt;answer&gt;&#10;                    &lt;guid&gt;49AEAB1ABC6C4199922A1B551809440D&lt;/guid&gt;&#10;                    &lt;answertext&gt;gloves &lt;/answertext&gt;&#10;                    &lt;valuetype&gt;-1&lt;/valuetype&gt;&#10;                &lt;/answer&gt;&#10;                &lt;answer&gt;&#10;                    &lt;guid&gt;289F5E65F11447BBA755CD8379EEA46B&lt;/guid&gt;&#10;                    &lt;answertext&gt;long pants &amp;amp; long sleeves &lt;/answertext&gt;&#10;                    &lt;valuetype&gt;-1&lt;/valuetype&gt;&#10;                &lt;/answer&gt;&#10;                &lt;answer&gt;&#10;                    &lt;guid&gt;5869D281E42C435E8C8328101D86CA2B&lt;/guid&gt;&#10;                    &lt;answertext&gt;None of these&lt;/answertext&gt;&#10;                    &lt;valuetype&gt;1&lt;/valuetype&gt;&#10;                &lt;/answer&gt;&#10;            &lt;/answers&gt;&#10;        &lt;/multichoice&gt;&#10;    &lt;/questions&gt;&#10;&lt;/questionlist&gt;"/>
  <p:tag name="LIVECHARTING" val="False"/>
  <p:tag name="RESPONSESGATHERED" val="False"/>
</p:tagLst>
</file>

<file path=ppt/tags/tag148.xml><?xml version="1.0" encoding="utf-8"?>
<p:tagLst xmlns:a="http://schemas.openxmlformats.org/drawingml/2006/main" xmlns:r="http://schemas.openxmlformats.org/officeDocument/2006/relationships" xmlns:p="http://schemas.openxmlformats.org/presentationml/2006/main">
  <p:tag name="ANSWERBULLETS" val="3"/>
  <p:tag name="TEXTLENGTH" val="54"/>
  <p:tag name="FONTSIZE" val="32"/>
  <p:tag name="BULLETTYPE" val="ppBulletArabicPeriod"/>
  <p:tag name="ANSWERTEXT" val="goggles&#10;gloves&#10;long pants &amp; long sleeves&#10;None of these"/>
  <p:tag name="OLDNUMANSWERS" val="4"/>
</p:tagLst>
</file>

<file path=ppt/tags/tag149.xml><?xml version="1.0" encoding="utf-8"?>
<p:tagLst xmlns:a="http://schemas.openxmlformats.org/drawingml/2006/main" xmlns:r="http://schemas.openxmlformats.org/officeDocument/2006/relationships" xmlns:p="http://schemas.openxmlformats.org/presentationml/2006/main">
  <p:tag name="TYPE" val="0"/>
  <p:tag name="NUMBERFORMAT" val="0"/>
  <p:tag name="LABELFORMAT" val="1"/>
  <p:tag name="COLORTYPE" val="SCHEME"/>
  <p:tag name="DEFINEDCOLORS" val="3,6,10,45,32,50,13,4,9,55,1"/>
  <p:tag name="CHARTTYPE" val="0"/>
</p:tagLst>
</file>

<file path=ppt/tags/tag1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50.xml><?xml version="1.0" encoding="utf-8"?>
<p:tagLst xmlns:a="http://schemas.openxmlformats.org/drawingml/2006/main" xmlns:r="http://schemas.openxmlformats.org/officeDocument/2006/relationships" xmlns:p="http://schemas.openxmlformats.org/presentationml/2006/main">
  <p:tag name="ISCAI" val="True"/>
  <p:tag name="TYPE" val="5"/>
</p:tagLst>
</file>

<file path=ppt/tags/tag151.xml><?xml version="1.0" encoding="utf-8"?>
<p:tagLst xmlns:a="http://schemas.openxmlformats.org/drawingml/2006/main" xmlns:r="http://schemas.openxmlformats.org/officeDocument/2006/relationships" xmlns:p="http://schemas.openxmlformats.org/presentationml/2006/main">
  <p:tag name="DELIMITERS" val="3.1"/>
</p:tagLst>
</file>

<file path=ppt/tags/tag15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5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5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5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5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5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5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5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6.xml><?xml version="1.0" encoding="utf-8"?>
<p:tagLst xmlns:a="http://schemas.openxmlformats.org/drawingml/2006/main" xmlns:r="http://schemas.openxmlformats.org/officeDocument/2006/relationships" xmlns:p="http://schemas.openxmlformats.org/presentationml/2006/main">
  <p:tag name="DELIMITERS" val="3.1"/>
</p:tagLst>
</file>

<file path=ppt/tags/tag16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61.xml><?xml version="1.0" encoding="utf-8"?>
<p:tagLst xmlns:a="http://schemas.openxmlformats.org/drawingml/2006/main" xmlns:r="http://schemas.openxmlformats.org/officeDocument/2006/relationships" xmlns:p="http://schemas.openxmlformats.org/presentationml/2006/main">
  <p:tag name="SLIDEGUID" val="479421A6B1584160A4A475EF59DF09B6"/>
  <p:tag name="SLIDEID" val="479421A6B1584160A4A475EF59DF09B6"/>
  <p:tag name="SLIDEORDER" val="1"/>
  <p:tag name="SLIDETYPE" val="Q"/>
  <p:tag name="DEMOGRAPHIC" val="False"/>
  <p:tag name="TEAMASSIGN" val="False"/>
  <p:tag name="SPEEDSCORING" val="False"/>
  <p:tag name="CORRECTPOINTVALUE" val="100"/>
  <p:tag name="INCORRECTPOINTVALUE" val="0"/>
  <p:tag name="ZEROBASED" val="False"/>
  <p:tag name="NUMRESPONSES" val="1"/>
  <p:tag name="AUTOADVANCE" val="False"/>
  <p:tag name="ANSWERSALIAS" val="True|smicln|False"/>
  <p:tag name="DELIMITERS" val="3.1"/>
  <p:tag name="VALUEFORMAT" val="0%"/>
  <p:tag name="TOTALRESPONSES" val="20"/>
  <p:tag name="RESPONSECOUNT" val="20"/>
  <p:tag name="SLICED" val="False"/>
  <p:tag name="RESPONSES" val="2;2;2;-;2;2;2;2;2;2;-;2;2;2;-;2;-;2;2;-;2;2;-;1;-;2;-;-;2;"/>
  <p:tag name="CHARTSTRINGSTD" val="1 19"/>
  <p:tag name="CHARTSTRINGREV" val="19 1"/>
  <p:tag name="CHARTSTRINGSTDPER" val="0.05 0.95"/>
  <p:tag name="CHARTSTRINGREVPER" val="0.95 0.05"/>
  <p:tag name="VALUES" val="Correct|smicln|Incorrect"/>
  <p:tag name="ANONYMOUSTEMP" val="False"/>
  <p:tag name="TYPE" val="MultiChoiceSlide"/>
  <p:tag name="HASRESULTS" val="False"/>
  <p:tag name="AUTOFORMATCHART" val="True"/>
  <p:tag name="AUTOOPENPOLL" val="True"/>
  <p:tag name="TPQUESTIONXML" val="﻿&lt;?xml version=&quot;1.0&quot; encoding=&quot;utf-8&quot;?&gt;&#10;&lt;questionlist&gt;&#10;    &lt;properties&gt;&#10;        &lt;guid&gt;EBB11BEFA7324BDCA9FCAC615A79ECAA&lt;/guid&gt;&#10;        &lt;description /&gt;&#10;        &lt;date&gt;5/12/2016 11:54:24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F23BF17DE3884DAE80FAA7C714E1F7BD&lt;/guid&gt;&#10;            &lt;repollguid&gt;60A69B97B15A43548F85A1DCF9934F1D&lt;/repollguid&gt;&#10;            &lt;sourceid&gt;0AE44B4DA40B46DC8696E5EEC852C598&lt;/sourceid&gt;&#10;            &lt;questiontext&gt;You must wait 10 days before re-applying Colorado Potato Beetle Beater to apples. &lt;/questiontext&gt;&#10;            &lt;showresults&gt;True&lt;/showresults&gt;&#10;            &lt;responsegrid&gt;0&lt;/responsegrid&gt;&#10;            &lt;countdowntimer&gt;False&lt;/countdowntimer&gt;&#10;            &lt;correctvalue&gt;100&lt;/correctvalue&gt;&#10;            &lt;incorrectvalue&gt;0&lt;/incorrectvalue&gt;&#10;            &lt;responselimit&gt;1&lt;/responselimit&gt;&#10;            &lt;bulletstyle&gt;0&lt;/bulletstyle&gt;&#10;            &lt;answers&gt;&#10;                &lt;answer&gt;&#10;                    &lt;guid&gt;B9A930C2B7A44E548A8ED418953B49EE&lt;/guid&gt;&#10;                    &lt;answertext&gt;True &lt;/answertext&gt;&#10;                    &lt;valuetype&gt;1&lt;/valuetype&gt;&#10;                &lt;/answer&gt;&#10;                &lt;answer&gt;&#10;                    &lt;guid&gt;D90E1411556547AD95A2D63AF5E68A3D&lt;/guid&gt;&#10;                    &lt;answertext&gt;False&lt;/answertext&gt;&#10;                    &lt;valuetype&gt;-1&lt;/valuetype&gt;&#10;                &lt;/answer&gt;&#10;            &lt;/answers&gt;&#10;        &lt;/multichoice&gt;&#10;    &lt;/questions&gt;&#10;&lt;/questionlist&gt;"/>
  <p:tag name="LIVECHARTING" val="False"/>
  <p:tag name="RESPONSESGATHERED" val="False"/>
</p:tagLst>
</file>

<file path=ppt/tags/tag162.xml><?xml version="1.0" encoding="utf-8"?>
<p:tagLst xmlns:a="http://schemas.openxmlformats.org/drawingml/2006/main" xmlns:r="http://schemas.openxmlformats.org/officeDocument/2006/relationships" xmlns:p="http://schemas.openxmlformats.org/presentationml/2006/main">
  <p:tag name="TYPE" val="0"/>
  <p:tag name="NUMBERFORMAT" val="0"/>
  <p:tag name="LABELFORMAT" val="1"/>
  <p:tag name="COLORTYPE" val="SCHEME"/>
  <p:tag name="DEFINEDCOLORS" val="3,6,10,45,32,50,13,4,9,55,1"/>
  <p:tag name="CHARTTYPE" val="0"/>
</p:tagLst>
</file>

<file path=ppt/tags/tag163.xml><?xml version="1.0" encoding="utf-8"?>
<p:tagLst xmlns:a="http://schemas.openxmlformats.org/drawingml/2006/main" xmlns:r="http://schemas.openxmlformats.org/officeDocument/2006/relationships" xmlns:p="http://schemas.openxmlformats.org/presentationml/2006/main">
  <p:tag name="ISCAI" val="True"/>
  <p:tag name="TYPE" val="5"/>
</p:tagLst>
</file>

<file path=ppt/tags/tag164.xml><?xml version="1.0" encoding="utf-8"?>
<p:tagLst xmlns:a="http://schemas.openxmlformats.org/drawingml/2006/main" xmlns:r="http://schemas.openxmlformats.org/officeDocument/2006/relationships" xmlns:p="http://schemas.openxmlformats.org/presentationml/2006/main">
  <p:tag name="TEXTLENGTH" val="10"/>
  <p:tag name="FONTSIZE" val="32"/>
  <p:tag name="BULLETTYPE" val="ppBulletArabicPeriod"/>
  <p:tag name="ANSWERTEXT" val="True&#10;False"/>
  <p:tag name="ANSWERBULLETS" val="3"/>
  <p:tag name="OLDNUMANSWERS" val="2"/>
</p:tagLst>
</file>

<file path=ppt/tags/tag165.xml><?xml version="1.0" encoding="utf-8"?>
<p:tagLst xmlns:a="http://schemas.openxmlformats.org/drawingml/2006/main" xmlns:r="http://schemas.openxmlformats.org/officeDocument/2006/relationships" xmlns:p="http://schemas.openxmlformats.org/presentationml/2006/main">
  <p:tag name="DELIMITERS" val="3.1"/>
</p:tagLst>
</file>

<file path=ppt/tags/tag166.xml><?xml version="1.0" encoding="utf-8"?>
<p:tagLst xmlns:a="http://schemas.openxmlformats.org/drawingml/2006/main" xmlns:r="http://schemas.openxmlformats.org/officeDocument/2006/relationships" xmlns:p="http://schemas.openxmlformats.org/presentationml/2006/main">
  <p:tag name="SLIDEGUID" val="C582E0B80D894C21987EE2D9FAC1BDF8"/>
  <p:tag name="SLIDEID" val="C582E0B80D894C21987EE2D9FAC1BDF8"/>
  <p:tag name="SLIDEORDER" val="1"/>
  <p:tag name="SLIDETYPE" val="Q"/>
  <p:tag name="DEMOGRAPHIC" val="False"/>
  <p:tag name="TEAMASSIGN" val="False"/>
  <p:tag name="SPEEDSCORING" val="False"/>
  <p:tag name="CORRECTPOINTVALUE" val="100"/>
  <p:tag name="INCORRECTPOINTVALUE" val="0"/>
  <p:tag name="ZEROBASED" val="False"/>
  <p:tag name="NUMRESPONSES" val="1"/>
  <p:tag name="AUTOADVANCE" val="False"/>
  <p:tag name="ANSWERSALIAS" val="True|smicln|False"/>
  <p:tag name="DELIMITERS" val="3.1"/>
  <p:tag name="VALUEFORMAT" val="0%"/>
  <p:tag name="TOTALRESPONSES" val="20"/>
  <p:tag name="RESPONSECOUNT" val="20"/>
  <p:tag name="SLICED" val="False"/>
  <p:tag name="RESPONSES" val="1;-;1;1;1;1;1;1;-;1;1;1;-;1;-;1;-;1;1;-;1;1;2;1;-;-;1;-;1;"/>
  <p:tag name="CHARTSTRINGSTD" val="19 1"/>
  <p:tag name="CHARTSTRINGREV" val="1 19"/>
  <p:tag name="CHARTSTRINGSTDPER" val="0.95 0.05"/>
  <p:tag name="CHARTSTRINGREVPER" val="0.05 0.95"/>
  <p:tag name="VALUES" val="Incorrect|smicln|Correct"/>
  <p:tag name="ANONYMOUSTEMP" val="False"/>
  <p:tag name="TYPE" val="MultiChoiceSlide"/>
  <p:tag name="HASRESULTS" val="False"/>
  <p:tag name="AUTOFORMATCHART" val="True"/>
  <p:tag name="AUTOOPENPOLL" val="True"/>
  <p:tag name="TPQUESTIONXML" val="﻿&lt;?xml version=&quot;1.0&quot; encoding=&quot;utf-8&quot;?&gt;&#10;&lt;questionlist&gt;&#10;    &lt;properties&gt;&#10;        &lt;guid&gt;5874E5DEEA734E92868DF321CA082CB0&lt;/guid&gt;&#10;        &lt;description /&gt;&#10;        &lt;date&gt;5/12/2016 11:54:24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6B6AF861CF5A499380218CC1630F2A88&lt;/guid&gt;&#10;            &lt;repollguid&gt;A2CE4DEC0EF74BF1A14E1F1BBD04E6AC&lt;/repollguid&gt;&#10;            &lt;sourceid&gt;86D7D494B23C491AA7E6DDBD8F3355AB&lt;/sourceid&gt;&#10;            &lt;questiontext&gt;It is appropriate to use Colorado Potato Beetle Beater if you will be selling your produce. &lt;/questiontext&gt;&#10;            &lt;showresults&gt;True&lt;/showresults&gt;&#10;            &lt;responsegrid&gt;0&lt;/responsegrid&gt;&#10;            &lt;countdowntimer&gt;False&lt;/countdowntimer&gt;&#10;            &lt;correctvalue&gt;100&lt;/correctvalue&gt;&#10;            &lt;incorrectvalue&gt;0&lt;/incorrectvalue&gt;&#10;            &lt;responselimit&gt;1&lt;/responselimit&gt;&#10;            &lt;bulletstyle&gt;0&lt;/bulletstyle&gt;&#10;            &lt;answers&gt;&#10;                &lt;answer&gt;&#10;                    &lt;guid&gt;18EACF043E9046CDB72D3B59BEB6FB96&lt;/guid&gt;&#10;                    &lt;answertext&gt;True &lt;/answertext&gt;&#10;                    &lt;valuetype&gt;-1&lt;/valuetype&gt;&#10;                &lt;/answer&gt;&#10;                &lt;answer&gt;&#10;                    &lt;guid&gt;25CA6C8ED7D245228A5767AB1B2858CC&lt;/guid&gt;&#10;                    &lt;answertext&gt;False&lt;/answertext&gt;&#10;                    &lt;valuetype&gt;1&lt;/valuetype&gt;&#10;                &lt;/answer&gt;&#10;            &lt;/answers&gt;&#10;        &lt;/multichoice&gt;&#10;    &lt;/questions&gt;&#10;&lt;/questionlist&gt;"/>
  <p:tag name="LIVECHARTING" val="False"/>
  <p:tag name="RESPONSESGATHERED" val="False"/>
</p:tagLst>
</file>

<file path=ppt/tags/tag167.xml><?xml version="1.0" encoding="utf-8"?>
<p:tagLst xmlns:a="http://schemas.openxmlformats.org/drawingml/2006/main" xmlns:r="http://schemas.openxmlformats.org/officeDocument/2006/relationships" xmlns:p="http://schemas.openxmlformats.org/presentationml/2006/main">
  <p:tag name="TYPE" val="0"/>
  <p:tag name="NUMBERFORMAT" val="0"/>
  <p:tag name="LABELFORMAT" val="1"/>
  <p:tag name="COLORTYPE" val="SCHEME"/>
  <p:tag name="DEFINEDCOLORS" val="3,6,10,45,32,50,13,4,9,55,1"/>
  <p:tag name="CHARTTYPE" val="0"/>
</p:tagLst>
</file>

<file path=ppt/tags/tag168.xml><?xml version="1.0" encoding="utf-8"?>
<p:tagLst xmlns:a="http://schemas.openxmlformats.org/drawingml/2006/main" xmlns:r="http://schemas.openxmlformats.org/officeDocument/2006/relationships" xmlns:p="http://schemas.openxmlformats.org/presentationml/2006/main">
  <p:tag name="ISCAI" val="True"/>
  <p:tag name="TYPE" val="5"/>
</p:tagLst>
</file>

<file path=ppt/tags/tag169.xml><?xml version="1.0" encoding="utf-8"?>
<p:tagLst xmlns:a="http://schemas.openxmlformats.org/drawingml/2006/main" xmlns:r="http://schemas.openxmlformats.org/officeDocument/2006/relationships" xmlns:p="http://schemas.openxmlformats.org/presentationml/2006/main">
  <p:tag name="TEXTLENGTH" val="10"/>
  <p:tag name="FONTSIZE" val="32"/>
  <p:tag name="BULLETTYPE" val="ppBulletArabicPeriod"/>
  <p:tag name="ANSWERTEXT" val="True&#10;False"/>
  <p:tag name="ANSWERBULLETS" val="3"/>
  <p:tag name="OLDNUMANSWERS" val="2"/>
</p:tagLst>
</file>

<file path=ppt/tags/tag1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70.xml><?xml version="1.0" encoding="utf-8"?>
<p:tagLst xmlns:a="http://schemas.openxmlformats.org/drawingml/2006/main" xmlns:r="http://schemas.openxmlformats.org/officeDocument/2006/relationships" xmlns:p="http://schemas.openxmlformats.org/presentationml/2006/main">
  <p:tag name="DELIMITERS" val="3.1"/>
</p:tagLst>
</file>

<file path=ppt/tags/tag171.xml><?xml version="1.0" encoding="utf-8"?>
<p:tagLst xmlns:a="http://schemas.openxmlformats.org/drawingml/2006/main" xmlns:r="http://schemas.openxmlformats.org/officeDocument/2006/relationships" xmlns:p="http://schemas.openxmlformats.org/presentationml/2006/main">
  <p:tag name="SLIDEGUID" val="1B096666138B45DF83A7F081E28339C3"/>
  <p:tag name="SLIDEID" val="1B096666138B45DF83A7F081E28339C3"/>
  <p:tag name="SLIDEORDER" val="1"/>
  <p:tag name="SLIDETYPE" val="Q"/>
  <p:tag name="DEMOGRAPHIC" val="False"/>
  <p:tag name="TEAMASSIGN" val="False"/>
  <p:tag name="SPEEDSCORING" val="False"/>
  <p:tag name="CORRECTPOINTVALUE" val="100"/>
  <p:tag name="INCORRECTPOINTVALUE" val="0"/>
  <p:tag name="ZEROBASED" val="False"/>
  <p:tag name="NUMRESPONSES" val="1"/>
  <p:tag name="AUTOADVANCE" val="False"/>
  <p:tag name="ANSWERSALIAS" val="True|smicln|False"/>
  <p:tag name="DELIMITERS" val="3.1"/>
  <p:tag name="VALUEFORMAT" val="0%"/>
  <p:tag name="TOTALRESPONSES" val="21"/>
  <p:tag name="RESPONSECOUNT" val="21"/>
  <p:tag name="SLICED" val="False"/>
  <p:tag name="RESPONSES" val="2;2;2;2;2;2;2;1;2;-;2;2;2;2;2;2;-;2;-;-;-;2;2;2;-;2;-;2;-;"/>
  <p:tag name="CHARTSTRINGSTD" val="1 20"/>
  <p:tag name="CHARTSTRINGREV" val="20 1"/>
  <p:tag name="CHARTSTRINGSTDPER" val="0.0476190476190476 0.952380952380952"/>
  <p:tag name="CHARTSTRINGREVPER" val="0.952380952380952 0.0476190476190476"/>
  <p:tag name="QUESTIONALIAS" val="Weed-B-Gon Max works best on hot summer days when the weeds are dry and dying. "/>
  <p:tag name="VALUES" val="Incorrect|smicln|Correct"/>
  <p:tag name="ANONYMOUSTEMP" val="False"/>
  <p:tag name="TYPE" val="MultiChoiceSlide"/>
  <p:tag name="HASRESULTS" val="False"/>
  <p:tag name="AUTOFORMATCHART" val="True"/>
  <p:tag name="AUTOOPENPOLL" val="True"/>
  <p:tag name="TPQUESTIONXML" val="﻿&lt;?xml version=&quot;1.0&quot; encoding=&quot;utf-8&quot;?&gt;&#10;&lt;questionlist&gt;&#10;    &lt;properties&gt;&#10;        &lt;guid&gt;24ED9509BA744F35AC7755CAFACD227E&lt;/guid&gt;&#10;        &lt;description /&gt;&#10;        &lt;date&gt;5/12/2016 11:54:24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BA9643DE782E46D3BD293EC669B95781&lt;/guid&gt;&#10;            &lt;repollguid&gt;B517A8959A614E52B1D88EA2F244A238&lt;/repollguid&gt;&#10;            &lt;sourceid&gt;B0FC481CBD9248B9B896F13B83A578B0&lt;/sourceid&gt;&#10;            &lt;questiontext&gt;Colorado Potato Beetle Beater is best applied to apple trees just as they reach full bloom.&lt;/questiontext&gt;&#10;            &lt;showresults&gt;True&lt;/showresults&gt;&#10;            &lt;responsegrid&gt;0&lt;/responsegrid&gt;&#10;            &lt;countdowntimer&gt;False&lt;/countdowntimer&gt;&#10;            &lt;correctvalue&gt;100&lt;/correctvalue&gt;&#10;            &lt;incorrectvalue&gt;0&lt;/incorrectvalue&gt;&#10;            &lt;responselimit&gt;1&lt;/responselimit&gt;&#10;            &lt;bulletstyle&gt;0&lt;/bulletstyle&gt;&#10;            &lt;answers&gt;&#10;                &lt;answer&gt;&#10;                    &lt;guid&gt;943AD40EA58F4883A965C66BB49AC90B&lt;/guid&gt;&#10;                    &lt;answertext&gt;True &lt;/answertext&gt;&#10;                    &lt;valuetype&gt;-1&lt;/valuetype&gt;&#10;                &lt;/answer&gt;&#10;                &lt;answer&gt;&#10;                    &lt;guid&gt;6C58A2A3809B48AE9790623FD44F8F71&lt;/guid&gt;&#10;                    &lt;answertext&gt;False&lt;/answertext&gt;&#10;                    &lt;valuetype&gt;1&lt;/valuetype&gt;&#10;                &lt;/answer&gt;&#10;            &lt;/answers&gt;&#10;        &lt;/multichoice&gt;&#10;    &lt;/questions&gt;&#10;&lt;/questionlist&gt;"/>
  <p:tag name="LIVECHARTING" val="False"/>
  <p:tag name="RESPONSESGATHERED" val="False"/>
</p:tagLst>
</file>

<file path=ppt/tags/tag172.xml><?xml version="1.0" encoding="utf-8"?>
<p:tagLst xmlns:a="http://schemas.openxmlformats.org/drawingml/2006/main" xmlns:r="http://schemas.openxmlformats.org/officeDocument/2006/relationships" xmlns:p="http://schemas.openxmlformats.org/presentationml/2006/main">
  <p:tag name="TYPE" val="0"/>
  <p:tag name="NUMBERFORMAT" val="0"/>
  <p:tag name="LABELFORMAT" val="1"/>
  <p:tag name="COLORTYPE" val="SCHEME"/>
  <p:tag name="DEFINEDCOLORS" val="3,6,10,45,32,50,13,4,9,55,1"/>
  <p:tag name="CHARTTYPE" val="0"/>
</p:tagLst>
</file>

<file path=ppt/tags/tag173.xml><?xml version="1.0" encoding="utf-8"?>
<p:tagLst xmlns:a="http://schemas.openxmlformats.org/drawingml/2006/main" xmlns:r="http://schemas.openxmlformats.org/officeDocument/2006/relationships" xmlns:p="http://schemas.openxmlformats.org/presentationml/2006/main">
  <p:tag name="ISCAI" val="True"/>
  <p:tag name="TYPE" val="5"/>
</p:tagLst>
</file>

<file path=ppt/tags/tag174.xml><?xml version="1.0" encoding="utf-8"?>
<p:tagLst xmlns:a="http://schemas.openxmlformats.org/drawingml/2006/main" xmlns:r="http://schemas.openxmlformats.org/officeDocument/2006/relationships" xmlns:p="http://schemas.openxmlformats.org/presentationml/2006/main">
  <p:tag name="TEXTLENGTH" val="10"/>
  <p:tag name="FONTSIZE" val="32"/>
  <p:tag name="BULLETTYPE" val="ppBulletArabicPeriod"/>
  <p:tag name="ANSWERTEXT" val="True&#10;False"/>
  <p:tag name="ANSWERBULLETS" val="3"/>
  <p:tag name="OLDNUMANSWERS" val="2"/>
</p:tagLst>
</file>

<file path=ppt/tags/tag175.xml><?xml version="1.0" encoding="utf-8"?>
<p:tagLst xmlns:a="http://schemas.openxmlformats.org/drawingml/2006/main" xmlns:r="http://schemas.openxmlformats.org/officeDocument/2006/relationships" xmlns:p="http://schemas.openxmlformats.org/presentationml/2006/main">
  <p:tag name="DELIMITERS" val="3.1"/>
</p:tagLst>
</file>

<file path=ppt/tags/tag17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7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78.xml><?xml version="1.0" encoding="utf-8"?>
<p:tagLst xmlns:a="http://schemas.openxmlformats.org/drawingml/2006/main" xmlns:r="http://schemas.openxmlformats.org/officeDocument/2006/relationships" xmlns:p="http://schemas.openxmlformats.org/presentationml/2006/main">
  <p:tag name="DELIMITERS" val="3.1"/>
</p:tagLst>
</file>

<file path=ppt/tags/tag17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8.xml><?xml version="1.0" encoding="utf-8"?>
<p:tagLst xmlns:a="http://schemas.openxmlformats.org/drawingml/2006/main" xmlns:r="http://schemas.openxmlformats.org/officeDocument/2006/relationships" xmlns:p="http://schemas.openxmlformats.org/presentationml/2006/main">
  <p:tag name="SLIDEGUID" val="DB8A6264E6574CD890183F0F1C09A8A1"/>
  <p:tag name="SLIDEID" val="DB8A6264E6574CD890183F0F1C09A8A1"/>
  <p:tag name="SLIDEORDER" val="1"/>
  <p:tag name="SLIDETYPE" val="Q"/>
  <p:tag name="DEMOGRAPHIC" val="False"/>
  <p:tag name="TEAMASSIGN" val="False"/>
  <p:tag name="SPEEDSCORING" val="False"/>
  <p:tag name="CORRECTPOINTVALUE" val="100"/>
  <p:tag name="ZEROBASED" val="False"/>
  <p:tag name="DELIMITERS" val="3.1"/>
  <p:tag name="VALUEFORMAT" val="0%"/>
  <p:tag name="NUMRESPONSES" val="4"/>
  <p:tag name="INCORRECTPOINTVALUE" val="-10"/>
  <p:tag name="ANSWERSALIAS" val="A.  |smicln|B.  |smicln|C.  |smicln|D."/>
  <p:tag name="QUESTIONALIAS" val="Which are pesticides?"/>
  <p:tag name="TOTALRESPONSES" val="8"/>
  <p:tag name="RESPONSECOUNT" val="8"/>
  <p:tag name="SLICED" val="False"/>
  <p:tag name="RESPONSES" val="-;321;4321;3214;-;42;412;4123;4;4321;"/>
  <p:tag name="CHARTSTRINGSTD" val="6 7 5 7"/>
  <p:tag name="CHARTSTRINGREV" val="7 5 7 6"/>
  <p:tag name="CHARTSTRINGSTDPER" val="0.75 0.875 0.625 0.875"/>
  <p:tag name="CHARTSTRINGREVPER" val="0.875 0.625 0.875 0.75"/>
  <p:tag name="ANONYMOUSTEMP" val="False"/>
  <p:tag name="TYPE" val="MultiChoiceSlide"/>
  <p:tag name="HASRESULTS" val="False"/>
  <p:tag name="LIVECHARTING" val="False"/>
  <p:tag name="TPQUESTIONXML" val="﻿&lt;?xml version=&quot;1.0&quot; encoding=&quot;utf-8&quot;?&gt;&#10;&lt;questionlist&gt;&#10;    &lt;properties&gt;&#10;        &lt;guid&gt;19B94C2C77F64AFC8D42E74E8EE9E7A0&lt;/guid&gt;&#10;        &lt;description /&gt;&#10;        &lt;date&gt;5/12/2016 11:54:24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68F96E7C13D7488CB1669C2B62ADD5DD&lt;/guid&gt;&#10;            &lt;repollguid&gt;EB7F5C86D67140829BCEBBFCC8D0CF34&lt;/repollguid&gt;&#10;            &lt;sourceid&gt;D364ED11DF554142AB22D7233DF02639&lt;/sourceid&gt;&#10;            &lt;questiontext&gt;Which are pesticides?&lt;/questiontext&gt;&#10;            &lt;showresults&gt;True&lt;/showresults&gt;&#10;            &lt;responsegrid&gt;0&lt;/responsegrid&gt;&#10;            &lt;countdowntimer&gt;False&lt;/countdowntimer&gt;&#10;            &lt;correctvalue&gt;100&lt;/correctvalue&gt;&#10;            &lt;incorrectvalue&gt;-10&lt;/incorrectvalue&gt;&#10;            &lt;responselimit&gt;4&lt;/responselimit&gt;&#10;            &lt;bulletstyle&gt;0&lt;/bulletstyle&gt;&#10;            &lt;answers&gt;&#10;                &lt;answer&gt;&#10;                    &lt;guid&gt;2946B2EA73294617850DFE7E6259846F&lt;/guid&gt;&#10;                    &lt;answertext&gt;A.   &lt;/answertext&gt;&#10;                    &lt;valuetype&gt;1&lt;/valuetype&gt;&#10;                &lt;/answer&gt;&#10;                &lt;answer&gt;&#10;                    &lt;guid&gt;C845B97D8F37488C9A976CFE4BFE541B&lt;/guid&gt;&#10;                    &lt;answertext&gt;B.   &lt;/answertext&gt;&#10;                    &lt;valuetype&gt;1&lt;/valuetype&gt;&#10;                &lt;/answer&gt;&#10;                &lt;answer&gt;&#10;                    &lt;guid&gt;76E1E9C59DDB4998BBDB83B26F13A0D3&lt;/guid&gt;&#10;                    &lt;answertext&gt;C.   &lt;/answertext&gt;&#10;                    &lt;valuetype&gt;1&lt;/valuetype&gt;&#10;                &lt;/answer&gt;&#10;                &lt;answer&gt;&#10;                    &lt;guid&gt;A826CFEFD16A43D5ABD5E3EB646D942F&lt;/guid&gt;&#10;                    &lt;answertext&gt;D.&lt;/answertext&gt;&#10;                    &lt;valuetype&gt;1&lt;/valuetype&gt;&#10;                &lt;/answer&gt;&#10;            &lt;/answers&gt;&#10;        &lt;/multichoice&gt;&#10;    &lt;/questions&gt;&#10;&lt;/questionlist&gt;"/>
  <p:tag name="AUTOOPENPOLL" val="True"/>
  <p:tag name="AUTOFORMATCHART" val="True"/>
  <p:tag name="RESPONSESGATHERED" val="False"/>
  <p:tag name="VALUES" val="Correct|smicln|Correct|smicln|Correct|smicln|Correct"/>
</p:tagLst>
</file>

<file path=ppt/tags/tag180.xml><?xml version="1.0" encoding="utf-8"?>
<p:tagLst xmlns:a="http://schemas.openxmlformats.org/drawingml/2006/main" xmlns:r="http://schemas.openxmlformats.org/officeDocument/2006/relationships" xmlns:p="http://schemas.openxmlformats.org/presentationml/2006/main">
  <p:tag name="SLIDEID" val="1112BF82B86243028833DC40D9ED31D4"/>
  <p:tag name="SLIDETYPE" val="Q"/>
  <p:tag name="DEMOGRAPHIC" val="False"/>
  <p:tag name="TEAMASSIGN" val="False"/>
  <p:tag name="SPEEDSCORING" val="False"/>
  <p:tag name="CORRECTPOINTVALUE" val="100"/>
  <p:tag name="INCORRECTPOINTVALUE" val="0"/>
  <p:tag name="ZEROBASED" val="False"/>
  <p:tag name="DELIMITERS" val="3.1"/>
  <p:tag name="VALUEFORMAT" val="0%"/>
  <p:tag name="QUESTIONALIAS" val="Please rate this presentation"/>
  <p:tag name="ANSWERSALIAS" val="Wow|smicln|Helpful|smicln|Ho Hum|smicln|Crap|smicln|Bull Crap"/>
  <p:tag name="SLIDEORDER" val="2"/>
  <p:tag name="SLIDEGUID" val="DE76D773DDB54D4B833290932FE02D84"/>
  <p:tag name="TOTALRESPONSES" val="24"/>
  <p:tag name="RESPONSECOUNT" val="24"/>
  <p:tag name="SLICED" val="False"/>
  <p:tag name="RESPONSES" val="1;1;1;2;2;5;1;2;2;1;1;-;1;1;1;1;-;2;1;-;1;1;1;1;-;1;1;1;-;"/>
  <p:tag name="CHARTSTRINGSTD" val="18 5 0 0 1"/>
  <p:tag name="CHARTSTRINGREV" val="1 0 0 5 18"/>
  <p:tag name="CHARTSTRINGSTDPER" val="0.75 0.208333333333333 0 0 0.0416666666666667"/>
  <p:tag name="CHARTSTRINGREVPER" val="0.0416666666666667 0 0 0.208333333333333 0.75"/>
  <p:tag name="ANONYMOUSTEMP" val="False"/>
  <p:tag name="TYPE" val="MultiChoiceSlide"/>
  <p:tag name="HASRESULTS" val="False"/>
  <p:tag name="AUTOFORMATCHART" val="True"/>
  <p:tag name="AUTOOPENPOLL" val="True"/>
  <p:tag name="TPQUESTIONXML" val="﻿&lt;?xml version=&quot;1.0&quot; encoding=&quot;utf-8&quot;?&gt;&#10;&lt;questionlist&gt;&#10;    &lt;properties&gt;&#10;        &lt;guid&gt;CDAB5E455C484BCBAAF183783260C62C&lt;/guid&gt;&#10;        &lt;description /&gt;&#10;        &lt;date&gt;5/12/2016 11:54:24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F85EF81A706349BBA9AC2C0395CF9329&lt;/guid&gt;&#10;            &lt;repollguid&gt;CADAFF547FB347A8896C56E43F61FEE9&lt;/repollguid&gt;&#10;            &lt;sourceid&gt;CC9A9472D3B74427A6987FF0AAF8A578&lt;/sourceid&gt;&#10;            &lt;questiontext&gt;Please rate this presentation&lt;/questiontext&gt;&#10;            &lt;showresults&gt;True&lt;/showresults&gt;&#10;            &lt;responsegrid&gt;0&lt;/responsegrid&gt;&#10;            &lt;countdowntimer&gt;False&lt;/countdowntimer&gt;&#10;            &lt;correctvalue&gt;100&lt;/correctvalue&gt;&#10;            &lt;incorrectvalue&gt;0&lt;/incorrectvalue&gt;&#10;            &lt;responselimit&gt;1&lt;/responselimit&gt;&#10;            &lt;bulletstyle&gt;0&lt;/bulletstyle&gt;&#10;            &lt;answers&gt;&#10;                &lt;answer&gt;&#10;                    &lt;guid&gt;A80C91A5A2CF410598FA9BC2E216B822&lt;/guid&gt;&#10;                    &lt;answertext&gt;Wow &lt;/answertext&gt;&#10;                    &lt;valuetype&gt;0&lt;/valuetype&gt;&#10;                &lt;/answer&gt;&#10;                &lt;answer&gt;&#10;                    &lt;guid&gt;821E3B72C6C74A91A121B566139F0809&lt;/guid&gt;&#10;                    &lt;answertext&gt;Helpful &lt;/answertext&gt;&#10;                    &lt;valuetype&gt;0&lt;/valuetype&gt;&#10;                &lt;/answer&gt;&#10;                &lt;answer&gt;&#10;                    &lt;guid&gt;2F627CD8C1DF4ADDBEF7A85296DC94A4&lt;/guid&gt;&#10;                    &lt;answertext&gt;Ho Hum &lt;/answertext&gt;&#10;                    &lt;valuetype&gt;0&lt;/valuetype&gt;&#10;                &lt;/answer&gt;&#10;                &lt;answer&gt;&#10;                    &lt;guid&gt;C2A5AF7FD99B495FBFBD79FEA33192DC&lt;/guid&gt;&#10;                    &lt;answertext&gt;Crap &lt;/answertext&gt;&#10;                    &lt;valuetype&gt;0&lt;/valuetype&gt;&#10;                &lt;/answer&gt;&#10;                &lt;answer&gt;&#10;                    &lt;guid&gt;E0F21A7448AB44E8809E47C867010B84&lt;/guid&gt;&#10;                    &lt;answertext&gt;Bull Crap&lt;/answertext&gt;&#10;                    &lt;valuetype&gt;0&lt;/valuetype&gt;&#10;                &lt;/answer&gt;&#10;            &lt;/answers&gt;&#10;        &lt;/multichoice&gt;&#10;    &lt;/questions&gt;&#10;&lt;/questionlist&gt;"/>
  <p:tag name="LIVECHARTING" val="False"/>
  <p:tag name="VALUES" val="No Value|smicln|No Value|smicln|No Value|smicln|No Value|smicln|No Value"/>
  <p:tag name="RESPONSESGATHERED" val="False"/>
</p:tagLst>
</file>

<file path=ppt/tags/tag181.xml><?xml version="1.0" encoding="utf-8"?>
<p:tagLst xmlns:a="http://schemas.openxmlformats.org/drawingml/2006/main" xmlns:r="http://schemas.openxmlformats.org/officeDocument/2006/relationships" xmlns:p="http://schemas.openxmlformats.org/presentationml/2006/main">
  <p:tag name="TYPE" val="0"/>
  <p:tag name="NUMBERFORMAT" val="0"/>
  <p:tag name="LABELFORMAT" val="1"/>
  <p:tag name="COLORTYPE" val="SCHEME"/>
  <p:tag name="DEFINEDCOLORS" val="3,6,10,45,32,50,13,4,9,55,1"/>
  <p:tag name="CHARTTYPE" val="0"/>
</p:tagLst>
</file>

<file path=ppt/tags/tag182.xml><?xml version="1.0" encoding="utf-8"?>
<p:tagLst xmlns:a="http://schemas.openxmlformats.org/drawingml/2006/main" xmlns:r="http://schemas.openxmlformats.org/officeDocument/2006/relationships" xmlns:p="http://schemas.openxmlformats.org/presentationml/2006/main">
  <p:tag name="ANSWERBULLETS" val="3"/>
  <p:tag name="TEXTLENGTH" val="33"/>
  <p:tag name="FONTSIZE" val="30"/>
  <p:tag name="BULLETTYPE" val="ppBulletArabicPeriod"/>
  <p:tag name="ANSWERTEXT" val="Wow&#10;Helpful&#10;Ho Hum&#10;Crap&#10;Bull Crap"/>
  <p:tag name="OLDNUMANSWERS" val="5"/>
</p:tagLst>
</file>

<file path=ppt/tags/tag19.xml><?xml version="1.0" encoding="utf-8"?>
<p:tagLst xmlns:a="http://schemas.openxmlformats.org/drawingml/2006/main" xmlns:r="http://schemas.openxmlformats.org/officeDocument/2006/relationships" xmlns:p="http://schemas.openxmlformats.org/presentationml/2006/main">
  <p:tag name="TYPE" val="0"/>
  <p:tag name="NUMBERFORMAT" val="0"/>
  <p:tag name="LABELFORMAT" val="1"/>
  <p:tag name="COLORTYPE" val="SCHEME"/>
  <p:tag name="DEFINEDCOLORS" val="3,6,10,45,32,50,13,4,9,55,1"/>
  <p:tag name="CHARTTYPE" val="0"/>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0.xml><?xml version="1.0" encoding="utf-8"?>
<p:tagLst xmlns:a="http://schemas.openxmlformats.org/drawingml/2006/main" xmlns:r="http://schemas.openxmlformats.org/officeDocument/2006/relationships" xmlns:p="http://schemas.openxmlformats.org/presentationml/2006/main">
  <p:tag name="ANSWERBULLETS" val="3"/>
  <p:tag name="ZEROBASED" val="False"/>
  <p:tag name="OLDNUMANSWERS" val="4"/>
  <p:tag name="TEXTLENGTH" val="17"/>
  <p:tag name="FONTSIZE" val="32"/>
  <p:tag name="BULLETTYPE" val="ppBulletArabicPeriod"/>
  <p:tag name="ANSWERTEXT" val="A.&#10;B.&#10;C.&#10;D."/>
</p:tagLst>
</file>

<file path=ppt/tags/tag21.xml><?xml version="1.0" encoding="utf-8"?>
<p:tagLst xmlns:a="http://schemas.openxmlformats.org/drawingml/2006/main" xmlns:r="http://schemas.openxmlformats.org/officeDocument/2006/relationships" xmlns:p="http://schemas.openxmlformats.org/presentationml/2006/main">
  <p:tag name="ISCAI" val="True"/>
  <p:tag name="TYPE" val="5"/>
</p:tagLst>
</file>

<file path=ppt/tags/tag22.xml><?xml version="1.0" encoding="utf-8"?>
<p:tagLst xmlns:a="http://schemas.openxmlformats.org/drawingml/2006/main" xmlns:r="http://schemas.openxmlformats.org/officeDocument/2006/relationships" xmlns:p="http://schemas.openxmlformats.org/presentationml/2006/main">
  <p:tag name="ISCAI" val="True"/>
  <p:tag name="TYPE" val="5"/>
</p:tagLst>
</file>

<file path=ppt/tags/tag23.xml><?xml version="1.0" encoding="utf-8"?>
<p:tagLst xmlns:a="http://schemas.openxmlformats.org/drawingml/2006/main" xmlns:r="http://schemas.openxmlformats.org/officeDocument/2006/relationships" xmlns:p="http://schemas.openxmlformats.org/presentationml/2006/main">
  <p:tag name="ISCAI" val="True"/>
  <p:tag name="TYPE" val="5"/>
</p:tagLst>
</file>

<file path=ppt/tags/tag24.xml><?xml version="1.0" encoding="utf-8"?>
<p:tagLst xmlns:a="http://schemas.openxmlformats.org/drawingml/2006/main" xmlns:r="http://schemas.openxmlformats.org/officeDocument/2006/relationships" xmlns:p="http://schemas.openxmlformats.org/presentationml/2006/main">
  <p:tag name="ISCAI" val="True"/>
  <p:tag name="TYPE" val="5"/>
</p:tagLst>
</file>

<file path=ppt/tags/tag2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SLIDEGUID" val="1D6AA18612214846AA13731F5428931F"/>
  <p:tag name="SLIDEID" val="1D6AA18612214846AA13731F5428931F"/>
  <p:tag name="SLIDEORDER" val="1"/>
  <p:tag name="SLIDETYPE" val="Q"/>
  <p:tag name="SPEEDSCORING" val="False"/>
  <p:tag name="CORRECTPOINTVALUE" val="100"/>
  <p:tag name="INCORRECTPOINTVALUE" val="0"/>
  <p:tag name="ZEROBASED" val="False"/>
  <p:tag name="NUMRESPONSES" val="1"/>
  <p:tag name="AUTOADVANCE" val="False"/>
  <p:tag name="TEAMASSIGN" val="True"/>
  <p:tag name="DEMOGRAPHIC" val="True"/>
  <p:tag name="DELIMITERS" val="3.1"/>
  <p:tag name="VALUEFORMAT" val="0%"/>
  <p:tag name="QUESTIONALIAS" val="Which type of gardener are you?"/>
  <p:tag name="ANSWERSALIAS" val="Black thumb|smicln|Novice|smicln|Intermediate|smicln|Experienced|smicln|Greenest thumb"/>
  <p:tag name="ANONYMOUSTEMP" val="False"/>
  <p:tag name="TYPE" val="MultiChoiceSlide"/>
  <p:tag name="RESULTS" val="Which type of gardener are you?[;crlf;]1[;]1[;]1[;]False[;]0[;][;crlf;]2[;]2[;]0[;]0[;crlf;]0[;]0[;]Black thumb1[;]Black thumb[;][;crlf;]1[;]0[;]Novice2[;]Novice[;][;crlf;]0[;]0[;]Intermediate3[;]Intermediate[;][;crlf;]0[;]0[;]Experienced4[;]Experienced[;][;crlf;]0[;]0[;]Greenest thumb5[;]Greenest thumb[;]"/>
  <p:tag name="HASRESULTS" val="False"/>
  <p:tag name="TPQUESTIONXML" val="﻿&lt;?xml version=&quot;1.0&quot; encoding=&quot;utf-8&quot;?&gt;&#10;&lt;questionlist&gt;&#10;    &lt;properties&gt;&#10;        &lt;guid&gt;76E3FF956D2246D5B013D5C009960387&lt;/guid&gt;&#10;        &lt;description /&gt;&#10;        &lt;date&gt;5/12/2016 11:54:24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E00E558866964A758403237E34D89DAB&lt;/guid&gt;&#10;            &lt;repollguid&gt;AAAA22CC5258413DB773277238BD7E87&lt;/repollguid&gt;&#10;            &lt;sourceid&gt;2001840269B5454D85D9DBE3CF0E1EDF&lt;/sourceid&gt;&#10;            &lt;questiontext&gt;Which type of gardener are you?&lt;/questiontext&gt;&#10;            &lt;showresults&gt;True&lt;/showresults&gt;&#10;            &lt;responsegrid&gt;0&lt;/responsegrid&gt;&#10;            &lt;countdowntimer&gt;False&lt;/countdowntimer&gt;&#10;            &lt;correctvalue&gt;100&lt;/correctvalue&gt;&#10;            &lt;incorrectvalue&gt;0&lt;/incorrectvalue&gt;&#10;            &lt;responselimit&gt;1&lt;/responselimit&gt;&#10;            &lt;bulletstyle&gt;0&lt;/bulletstyle&gt;&#10;            &lt;demographic&gt;True&lt;/demographic&gt;&#10;            &lt;team&gt;True&lt;/team&gt;&#10;            &lt;groupname /&gt;&#10;            &lt;answers&gt;&#10;                &lt;answer&gt;&#10;                    &lt;guid&gt;C95C7C80DDB040ED8F115F6230A1EDE3&lt;/guid&gt;&#10;                    &lt;answertext&gt;Black thumb &lt;/answertext&gt;&#10;                    &lt;valuetype&gt;0&lt;/valuetype&gt;&#10;                &lt;/answer&gt;&#10;                &lt;answer&gt;&#10;                    &lt;guid&gt;8FF0997FE1934909A77579BA175137AD&lt;/guid&gt;&#10;                    &lt;answertext&gt;Novice &lt;/answertext&gt;&#10;                    &lt;valuetype&gt;0&lt;/valuetype&gt;&#10;                &lt;/answer&gt;&#10;                &lt;answer&gt;&#10;                    &lt;guid&gt;F0A3F2C19B9E41829AC6CE8D6761183F&lt;/guid&gt;&#10;                    &lt;answertext&gt;Intermediate &lt;/answertext&gt;&#10;                    &lt;valuetype&gt;0&lt;/valuetype&gt;&#10;                &lt;/answer&gt;&#10;                &lt;answer&gt;&#10;                    &lt;guid&gt;9B0ED2333C804F3FB3E248381F2E092B&lt;/guid&gt;&#10;                    &lt;answertext&gt;Experienced &lt;/answertext&gt;&#10;                    &lt;valuetype&gt;0&lt;/valuetype&gt;&#10;                &lt;/answer&gt;&#10;                &lt;answer&gt;&#10;                    &lt;guid&gt;05DE2F5217954C4D8BBA4FF7F6E134B6&lt;/guid&gt;&#10;                    &lt;answertext&gt;Greenest thumb&lt;/answertext&gt;&#10;                    &lt;valuetype&gt;0&lt;/valuetype&gt;&#10;                &lt;/answer&gt;&#10;            &lt;/answers&gt;&#10;        &lt;/multichoice&gt;&#10;    &lt;/questions&gt;&#10;&lt;/questionlist&gt;"/>
  <p:tag name="AUTOOPENPOLL" val="True"/>
  <p:tag name="AUTOFORMATCHART" val="True"/>
  <p:tag name="LIVECHARTING" val="False"/>
  <p:tag name="RESPONSESGATHERED" val="True"/>
  <p:tag name="TOTALRESPONSES" val="2"/>
  <p:tag name="RESPONSECOUNT" val="2"/>
  <p:tag name="SLICED" val="False"/>
  <p:tag name="RESPONSES" val="5;1;"/>
  <p:tag name="CHARTSTRINGSTD" val="1 0 0 0 1"/>
  <p:tag name="CHARTSTRINGREV" val="1 0 0 0 1"/>
  <p:tag name="CHARTSTRINGSTDPER" val="0.5 0 0 0 0.5"/>
  <p:tag name="CHARTSTRINGREVPER" val="0.5 0 0 0 0.5"/>
  <p:tag name="VALUES" val="No Value|smicln|No Value|smicln|No Value|smicln|No Value|smicln|No Value"/>
</p:tagLst>
</file>

<file path=ppt/tags/tag3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1.xml><?xml version="1.0" encoding="utf-8"?>
<p:tagLst xmlns:a="http://schemas.openxmlformats.org/drawingml/2006/main" xmlns:r="http://schemas.openxmlformats.org/officeDocument/2006/relationships" xmlns:p="http://schemas.openxmlformats.org/presentationml/2006/main">
  <p:tag name="DELIMITERS" val="3.1"/>
</p:tagLst>
</file>

<file path=ppt/tags/tag32.xml><?xml version="1.0" encoding="utf-8"?>
<p:tagLst xmlns:a="http://schemas.openxmlformats.org/drawingml/2006/main" xmlns:r="http://schemas.openxmlformats.org/officeDocument/2006/relationships" xmlns:p="http://schemas.openxmlformats.org/presentationml/2006/main">
  <p:tag name="DELIMITERS" val="3.1"/>
</p:tagLst>
</file>

<file path=ppt/tags/tag33.xml><?xml version="1.0" encoding="utf-8"?>
<p:tagLst xmlns:a="http://schemas.openxmlformats.org/drawingml/2006/main" xmlns:r="http://schemas.openxmlformats.org/officeDocument/2006/relationships" xmlns:p="http://schemas.openxmlformats.org/presentationml/2006/main">
  <p:tag name="DELIMITERS" val="3.1"/>
</p:tagLst>
</file>

<file path=ppt/tags/tag34.xml><?xml version="1.0" encoding="utf-8"?>
<p:tagLst xmlns:a="http://schemas.openxmlformats.org/drawingml/2006/main" xmlns:r="http://schemas.openxmlformats.org/officeDocument/2006/relationships" xmlns:p="http://schemas.openxmlformats.org/presentationml/2006/main">
  <p:tag name="DELIMITERS" val="3.1"/>
</p:tagLst>
</file>

<file path=ppt/tags/tag3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xml><?xml version="1.0" encoding="utf-8"?>
<p:tagLst xmlns:a="http://schemas.openxmlformats.org/drawingml/2006/main" xmlns:r="http://schemas.openxmlformats.org/officeDocument/2006/relationships" xmlns:p="http://schemas.openxmlformats.org/presentationml/2006/main">
  <p:tag name="TYPE" val="0"/>
  <p:tag name="NUMBERFORMAT" val="0"/>
  <p:tag name="LABELFORMAT" val="1"/>
  <p:tag name="COLORTYPE" val="SCHEME"/>
  <p:tag name="DEFINEDCOLORS" val="3,6,10,45,32,50,13,4,9,55,1"/>
  <p:tag name="CHARTTYPE" val="0"/>
</p:tagLst>
</file>

<file path=ppt/tags/tag4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5.xml><?xml version="1.0" encoding="utf-8"?>
<p:tagLst xmlns:a="http://schemas.openxmlformats.org/drawingml/2006/main" xmlns:r="http://schemas.openxmlformats.org/officeDocument/2006/relationships" xmlns:p="http://schemas.openxmlformats.org/presentationml/2006/main">
  <p:tag name="SLIDEGUID" val="3FB9BEF263464DDDA0B404E57DB78857"/>
  <p:tag name="SLIDEID" val="3FB9BEF263464DDDA0B404E57DB78857"/>
  <p:tag name="SLIDEORDER" val="1"/>
  <p:tag name="SLIDETYPE" val="Q"/>
  <p:tag name="DEMOGRAPHIC" val="False"/>
  <p:tag name="TEAMASSIGN" val="False"/>
  <p:tag name="SPEEDSCORING" val="False"/>
  <p:tag name="CORRECTPOINTVALUE" val="100"/>
  <p:tag name="ZEROBASED" val="False"/>
  <p:tag name="AUTOADVANCE" val="False"/>
  <p:tag name="DELIMITERS" val="3.1"/>
  <p:tag name="VALUEFORMAT" val="0%"/>
  <p:tag name="QUESTIONALIAS" val="Please choose the two pesticide formulation types with the lowest exposure potential"/>
  <p:tag name="RESPONSECOUNT" val="24"/>
  <p:tag name="SLICED" val="False"/>
  <p:tag name="RESPONSES" val="1;6;1;6;2;-;6;6;2;6;-;2;5;3;-;6;2;6;2;6;3;3;6;1;-;2;-;2;1;"/>
  <p:tag name="CHARTSTRINGSTD" val="4 7 3 0 1 9"/>
  <p:tag name="CHARTSTRINGREV" val="9 1 0 3 7 4"/>
  <p:tag name="CHARTSTRINGSTDPER" val="0.166666666666667 0.291666666666667 0.125 0 0.0416666666666667 0.375"/>
  <p:tag name="CHARTSTRINGREVPER" val="0.375 0.0416666666666667 0 0.125 0.291666666666667 0.166666666666667"/>
  <p:tag name="INCORRECTPOINTVALUE" val="-10"/>
  <p:tag name="NUMRESPONSES" val="2"/>
  <p:tag name="ANONYMOUSTEMP" val="False"/>
  <p:tag name="TYPE" val="MultiChoiceSlide"/>
  <p:tag name="HASRESULTS" val="False"/>
  <p:tag name="LIVECHARTING" val="False"/>
  <p:tag name="TPQUESTIONXML" val="﻿&lt;?xml version=&quot;1.0&quot; encoding=&quot;utf-8&quot;?&gt;&#10;&lt;questionlist&gt;&#10;    &lt;properties&gt;&#10;        &lt;guid&gt;E6A350BAF1F64A0F9AE3FD0A8A775C75&lt;/guid&gt;&#10;        &lt;description /&gt;&#10;        &lt;date&gt;5/12/2016 11:54:24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F006CED1C5B84F579B2A47ABA892B919&lt;/guid&gt;&#10;            &lt;repollguid&gt;F12B01E1633E424CAB7E44511E138DE4&lt;/repollguid&gt;&#10;            &lt;sourceid&gt;2CD12A6F6F254549BF83624D24DDAC4F&lt;/sourceid&gt;&#10;            &lt;questiontext&gt;Please choose the two pesticide formulation types with the lowest exposure potential&lt;/questiontext&gt;&#10;            &lt;showresults&gt;True&lt;/showresults&gt;&#10;            &lt;responsegrid&gt;0&lt;/responsegrid&gt;&#10;            &lt;countdowntimer&gt;False&lt;/countdowntimer&gt;&#10;            &lt;correctvalue&gt;100&lt;/correctvalue&gt;&#10;            &lt;incorrectvalue&gt;-10&lt;/incorrectvalue&gt;&#10;            &lt;responselimit&gt;2&lt;/responselimit&gt;&#10;            &lt;bulletstyle&gt;0&lt;/bulletstyle&gt;&#10;            &lt;answers&gt;&#10;                &lt;answer&gt;&#10;                    &lt;guid&gt;F2FCDD6793094BB5AE539A9DEC634741&lt;/guid&gt;&#10;                    &lt;answertext&gt;Granular     3 - 15% &lt;/answertext&gt;&#10;                    &lt;valuetype&gt;1&lt;/valuetype&gt;&#10;                &lt;/answer&gt;&#10;                &lt;answer&gt;&#10;                    &lt;guid&gt;D3B830AE2DD846FA8070DAC02BD5227C&lt;/guid&gt;&#10;                    &lt;answertext&gt;Ready to Use Baits, Gels or Liquids 1 - 15% &lt;/answertext&gt;&#10;                    &lt;valuetype&gt;1&lt;/valuetype&gt;&#10;                &lt;/answer&gt;&#10;                &lt;answer&gt;&#10;                    &lt;guid&gt;C232FCA6025248BD9A0C7A86B6B280FC&lt;/guid&gt;&#10;                    &lt;answertext&gt;Dust     5 - 10% &lt;/answertext&gt;&#10;                    &lt;valuetype&gt;-1&lt;/valuetype&gt;&#10;                &lt;/answer&gt;&#10;                &lt;answer&gt;&#10;                    &lt;guid&gt;21346F99262B4F5EA51131998E51A638&lt;/guid&gt;&#10;                    &lt;answertext&gt;Aerosol     1 -   5% &lt;/answertext&gt;&#10;                    &lt;valuetype&gt;-1&lt;/valuetype&gt;&#10;                &lt;/answer&gt;&#10;                &lt;answer&gt;&#10;                    &lt;guid&gt;AC2F25872FB5480FBD2DBA8BF0F665CC&lt;/guid&gt;&#10;                    &lt;answertext&gt;Wettable Powder   50 - 85% &lt;/answertext&gt;&#10;                    &lt;valuetype&gt;-1&lt;/valuetype&gt;&#10;                &lt;/answer&gt;&#10;                &lt;answer&gt;&#10;                    &lt;guid&gt;D4860CCF17D9487EBD4CB0502CA83EB9&lt;/guid&gt;&#10;                    &lt;answertext&gt;Liquid Concentrate   40 - 90%&lt;/answertext&gt;&#10;                    &lt;valuetype&gt;-1&lt;/valuetype&gt;&#10;                &lt;/answer&gt;&#10;            &lt;/answers&gt;&#10;        &lt;/multichoice&gt;&#10;    &lt;/questions&gt;&#10;&lt;/questionlist&gt;"/>
  <p:tag name="AUTOOPENPOLL" val="True"/>
  <p:tag name="AUTOFORMATCHART" val="True"/>
  <p:tag name="TOTALRESPONSES" val="0"/>
  <p:tag name="RESPONSESGATHERED" val="False"/>
  <p:tag name="ANSWERSALIAS" val="Granular     3 - 15%|smicln|Ready to Use Baits, Gels or Liquids 1 - 15%|smicln|Dust     5 - 10%|smicln|Aerosol     1 -   5%|smicln|Wettable Powder   50 - 85%|smicln|Liquid Concentrate   40 - 90%"/>
  <p:tag name="VALUES" val="Correct|smicln|Correct|smicln|Incorrect|smicln|Incorrect|smicln|Incorrect|smicln|Incorrect"/>
</p:tagLst>
</file>

<file path=ppt/tags/tag46.xml><?xml version="1.0" encoding="utf-8"?>
<p:tagLst xmlns:a="http://schemas.openxmlformats.org/drawingml/2006/main" xmlns:r="http://schemas.openxmlformats.org/officeDocument/2006/relationships" xmlns:p="http://schemas.openxmlformats.org/presentationml/2006/main">
  <p:tag name="TYPE" val="0"/>
  <p:tag name="NUMBERFORMAT" val="0"/>
  <p:tag name="LABELFORMAT" val="1"/>
  <p:tag name="COLORTYPE" val="SCHEME"/>
  <p:tag name="DEFINEDCOLORS" val="3,6,10,45,32,50,13,4,9,55,1"/>
  <p:tag name="CHARTTYPE" val="0"/>
</p:tagLst>
</file>

<file path=ppt/tags/tag47.xml><?xml version="1.0" encoding="utf-8"?>
<p:tagLst xmlns:a="http://schemas.openxmlformats.org/drawingml/2006/main" xmlns:r="http://schemas.openxmlformats.org/officeDocument/2006/relationships" xmlns:p="http://schemas.openxmlformats.org/presentationml/2006/main">
  <p:tag name="ANSWERBULLETS" val="3"/>
  <p:tag name="OLDNUMANSWERS" val="6"/>
  <p:tag name="TEXTLENGTH" val="159"/>
  <p:tag name="FONTSIZE" val="24"/>
  <p:tag name="BULLETTYPE" val="ppBulletArabicPeriod"/>
  <p:tag name="ANSWERTEXT" val="Granular     3 - 15%&#10;Ready to Use Baits, Gels or Liquids 1 - 15%&#10;Dust     5 - 10%&#10;Aerosol     1 -   5%&#10;Wettable Powder   50 - 85%&#10;Liquid Concentrate   40 - 90%"/>
</p:tagLst>
</file>

<file path=ppt/tags/tag4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9.xml><?xml version="1.0" encoding="utf-8"?>
<p:tagLst xmlns:a="http://schemas.openxmlformats.org/drawingml/2006/main" xmlns:r="http://schemas.openxmlformats.org/officeDocument/2006/relationships" xmlns:p="http://schemas.openxmlformats.org/presentationml/2006/main">
  <p:tag name="SLIDEGUID" val="14FDCBB132234F7287CCE38EC94E89B2"/>
  <p:tag name="SLIDEID" val="14FDCBB132234F7287CCE38EC94E89B2"/>
  <p:tag name="SLIDEORDER" val="1"/>
  <p:tag name="SLIDETYPE" val="Q"/>
  <p:tag name="DEMOGRAPHIC" val="False"/>
  <p:tag name="TEAMASSIGN" val="False"/>
  <p:tag name="SPEEDSCORING" val="False"/>
  <p:tag name="CORRECTPOINTVALUE" val="100"/>
  <p:tag name="ZEROBASED" val="False"/>
  <p:tag name="NUMRESPONSES" val="1"/>
  <p:tag name="AUTOADVANCE" val="False"/>
  <p:tag name="DELIMITERS" val="3.1"/>
  <p:tag name="VALUEFORMAT" val="0%"/>
  <p:tag name="ANSWERSALIAS" val="A  |smicln|B  |smicln|C  |smicln|D"/>
  <p:tag name="QUESTIONALIAS" val="Which product do you think is the better choice?"/>
  <p:tag name="TOTALRESPONSES" val="26"/>
  <p:tag name="RESPONSECOUNT" val="26"/>
  <p:tag name="SLICED" val="False"/>
  <p:tag name="RESPONSES" val="1;1;1;1;1;1;1;1;1;1;-;1;1;1;3;1;1;1;1;1;1;1;1;1;-;1;1;-;1;"/>
  <p:tag name="CHARTSTRINGSTD" val="25 0 1 0"/>
  <p:tag name="CHARTSTRINGREV" val="0 1 0 25"/>
  <p:tag name="CHARTSTRINGSTDPER" val="0.961538461538462 0 0.0384615384615385 0"/>
  <p:tag name="CHARTSTRINGREVPER" val="0 0.0384615384615385 0 0.961538461538462"/>
  <p:tag name="INCORRECTPOINTVALUE" val="-10"/>
  <p:tag name="ANONYMOUSTEMP" val="False"/>
  <p:tag name="TYPE" val="MultiChoiceSlide"/>
  <p:tag name="HASRESULTS" val="False"/>
  <p:tag name="LIVECHARTING" val="False"/>
  <p:tag name="TPQUESTIONXML" val="﻿&lt;?xml version=&quot;1.0&quot; encoding=&quot;utf-8&quot;?&gt;&#10;&lt;questionlist&gt;&#10;    &lt;properties&gt;&#10;        &lt;guid&gt;9E1668FBE7D2415EB7584CD0379B9A86&lt;/guid&gt;&#10;        &lt;description /&gt;&#10;        &lt;date&gt;5/12/2016 11:54:24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71CD1D917F5E4C04AE0C78BF6D015E9E&lt;/guid&gt;&#10;            &lt;repollguid&gt;BB289A831D354D7DB0C6334424A31C12&lt;/repollguid&gt;&#10;            &lt;sourceid&gt;BF3DB5588D3F4745BC5107CF5C5B9390&lt;/sourceid&gt;&#10;            &lt;questiontext&gt;Which product do you think is the better choice?&lt;/questiontext&gt;&#10;            &lt;showresults&gt;True&lt;/showresults&gt;&#10;            &lt;responsegrid&gt;0&lt;/responsegrid&gt;&#10;            &lt;countdowntimer&gt;False&lt;/countdowntimer&gt;&#10;            &lt;correctvalue&gt;100&lt;/correctvalue&gt;&#10;            &lt;incorrectvalue&gt;-10&lt;/incorrectvalue&gt;&#10;            &lt;responselimit&gt;1&lt;/responselimit&gt;&#10;            &lt;bulletstyle&gt;0&lt;/bulletstyle&gt;&#10;            &lt;answers&gt;&#10;                &lt;answer&gt;&#10;                    &lt;guid&gt;BF794E87D44A45ED9D635EEEA9F3C389&lt;/guid&gt;&#10;                    &lt;answertext&gt;A   &lt;/answertext&gt;&#10;                    &lt;valuetype&gt;1&lt;/valuetype&gt;&#10;                &lt;/answer&gt;&#10;                &lt;answer&gt;&#10;                    &lt;guid&gt;943AFBB6920C411AACE317BD77ABEDCA&lt;/guid&gt;&#10;                    &lt;answertext&gt;B   &lt;/answertext&gt;&#10;                    &lt;valuetype&gt;-1&lt;/valuetype&gt;&#10;                &lt;/answer&gt;&#10;                &lt;answer&gt;&#10;                    &lt;guid&gt;CDA583FE295B44DA85BB5D44C6D58153&lt;/guid&gt;&#10;                    &lt;answertext&gt;C   &lt;/answertext&gt;&#10;                    &lt;valuetype&gt;-1&lt;/valuetype&gt;&#10;                &lt;/answer&gt;&#10;                &lt;answer&gt;&#10;                    &lt;guid&gt;4E20A6A1585040E6BE9D45F43587E91B&lt;/guid&gt;&#10;                    &lt;answertext&gt;D&lt;/answertext&gt;&#10;                    &lt;valuetype&gt;-1&lt;/valuetype&gt;&#10;                &lt;/answer&gt;&#10;            &lt;/answers&gt;&#10;        &lt;/multichoice&gt;&#10;    &lt;/questions&gt;&#10;&lt;/questionlist&gt;"/>
  <p:tag name="AUTOOPENPOLL" val="True"/>
  <p:tag name="AUTOFORMATCHART" val="True"/>
  <p:tag name="RESPONSESGATHERED" val="False"/>
  <p:tag name="VALUES" val="Correct|smicln|Incorrect|smicln|Incorrect|smicln|Incorrect"/>
</p:tagLst>
</file>

<file path=ppt/tags/tag5.xml><?xml version="1.0" encoding="utf-8"?>
<p:tagLst xmlns:a="http://schemas.openxmlformats.org/drawingml/2006/main" xmlns:r="http://schemas.openxmlformats.org/officeDocument/2006/relationships" xmlns:p="http://schemas.openxmlformats.org/presentationml/2006/main">
  <p:tag name="ZEROBASED" val="False"/>
  <p:tag name="TEXTLENGTH" val="58"/>
  <p:tag name="FONTSIZE" val="32"/>
  <p:tag name="BULLETTYPE" val="ppBulletArabicPeriod"/>
  <p:tag name="ANSWERTEXT" val="Black thumb&#10;Novice&#10;Intermediate&#10;Experienced&#10;Greenest thumb"/>
  <p:tag name="ANSWERBULLETS" val="3"/>
  <p:tag name="OLDNUMANSWERS" val="5"/>
</p:tagLst>
</file>

<file path=ppt/tags/tag50.xml><?xml version="1.0" encoding="utf-8"?>
<p:tagLst xmlns:a="http://schemas.openxmlformats.org/drawingml/2006/main" xmlns:r="http://schemas.openxmlformats.org/officeDocument/2006/relationships" xmlns:p="http://schemas.openxmlformats.org/presentationml/2006/main">
  <p:tag name="CHARTTYPE" val="0"/>
  <p:tag name="TYPE" val="0"/>
  <p:tag name="NUMBERFORMAT" val="0"/>
  <p:tag name="LABELFORMAT" val="1"/>
  <p:tag name="COLORTYPE" val="SCHEME"/>
  <p:tag name="DEFINEDCOLORS" val="3,6,10,45,32,50,13,4,9,55,1"/>
</p:tagLst>
</file>

<file path=ppt/tags/tag51.xml><?xml version="1.0" encoding="utf-8"?>
<p:tagLst xmlns:a="http://schemas.openxmlformats.org/drawingml/2006/main" xmlns:r="http://schemas.openxmlformats.org/officeDocument/2006/relationships" xmlns:p="http://schemas.openxmlformats.org/presentationml/2006/main">
  <p:tag name="OLDNUMANSWERS" val="4"/>
  <p:tag name="ANSWERBULLETS" val="3"/>
  <p:tag name="TEXTLENGTH" val="13"/>
  <p:tag name="FONTSIZE" val="32"/>
  <p:tag name="BULLETTYPE" val="ppBulletArabicPeriod"/>
  <p:tag name="ANSWERTEXT" val="A&#10;B&#10;C&#10;D"/>
</p:tagLst>
</file>

<file path=ppt/tags/tag5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4.xml><?xml version="1.0" encoding="utf-8"?>
<p:tagLst xmlns:a="http://schemas.openxmlformats.org/drawingml/2006/main" xmlns:r="http://schemas.openxmlformats.org/officeDocument/2006/relationships" xmlns:p="http://schemas.openxmlformats.org/presentationml/2006/main">
  <p:tag name="PPSNARRATION" val="52,1631104213,C:\My Documents\BreezeOnline\CorePowerPoints\Ch7_Envir.ppc"/>
  <p:tag name="DELIMITERS" val="3.1"/>
</p:tagLst>
</file>

<file path=ppt/tags/tag55.xml><?xml version="1.0" encoding="utf-8"?>
<p:tagLst xmlns:a="http://schemas.openxmlformats.org/drawingml/2006/main" xmlns:r="http://schemas.openxmlformats.org/officeDocument/2006/relationships" xmlns:p="http://schemas.openxmlformats.org/presentationml/2006/main">
  <p:tag name="PPSNARRATION" val="53,1631104213,C:\My Documents\BreezeOnline\CorePowerPoints\Ch7_Envir.ppc"/>
  <p:tag name="DELIMITERS" val="3.1"/>
</p:tagLst>
</file>

<file path=ppt/tags/tag56.xml><?xml version="1.0" encoding="utf-8"?>
<p:tagLst xmlns:a="http://schemas.openxmlformats.org/drawingml/2006/main" xmlns:r="http://schemas.openxmlformats.org/officeDocument/2006/relationships" xmlns:p="http://schemas.openxmlformats.org/presentationml/2006/main">
  <p:tag name="PPSNARRATION" val="54,1631104213,C:\My Documents\BreezeOnline\CorePowerPoints\Ch7_Envir.ppc"/>
  <p:tag name="DELIMITERS" val="3.1"/>
</p:tagLst>
</file>

<file path=ppt/tags/tag5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8.xml><?xml version="1.0" encoding="utf-8"?>
<p:tagLst xmlns:a="http://schemas.openxmlformats.org/drawingml/2006/main" xmlns:r="http://schemas.openxmlformats.org/officeDocument/2006/relationships" xmlns:p="http://schemas.openxmlformats.org/presentationml/2006/main">
  <p:tag name="DELIMITERS" val="3.1"/>
</p:tagLst>
</file>

<file path=ppt/tags/tag5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xml><?xml version="1.0" encoding="utf-8"?>
<p:tagLst xmlns:a="http://schemas.openxmlformats.org/drawingml/2006/main" xmlns:r="http://schemas.openxmlformats.org/officeDocument/2006/relationships" xmlns:p="http://schemas.openxmlformats.org/presentationml/2006/main">
  <p:tag name="SLIDEID" val="95E2A39F5AC64C46ACB7F5E5B9886935"/>
  <p:tag name="SLIDETYPE" val="Q"/>
  <p:tag name="DEMOGRAPHIC" val="False"/>
  <p:tag name="TEAMASSIGN" val="False"/>
  <p:tag name="SPEEDSCORING" val="False"/>
  <p:tag name="CORRECTPOINTVALUE" val="100"/>
  <p:tag name="INCORRECTPOINTVALUE" val="0"/>
  <p:tag name="ZEROBASED" val="False"/>
  <p:tag name="QUESTIONALIAS" val="Do you agree?"/>
  <p:tag name="ANSWERSALIAS" val="Yes|smicln|No"/>
  <p:tag name="DELIMITERS" val="3.1"/>
  <p:tag name="VALUEFORMAT" val="0%"/>
  <p:tag name="SLIDEORDER" val="2"/>
  <p:tag name="SLIDEGUID" val="87D172F1FA4D49DC9A5A54D0F45D7B94"/>
  <p:tag name="TOTALRESPONSES" val="9"/>
  <p:tag name="RESPONSECOUNT" val="9"/>
  <p:tag name="SLICED" val="False"/>
  <p:tag name="RESPONSES" val="-;2;2;1;1;1;1;1;1;2;"/>
  <p:tag name="CHARTSTRINGSTD" val="6 3"/>
  <p:tag name="CHARTSTRINGREV" val="3 6"/>
  <p:tag name="CHARTSTRINGSTDPER" val="0.666666666666667 0.333333333333333"/>
  <p:tag name="CHARTSTRINGREVPER" val="0.333333333333333 0.666666666666667"/>
  <p:tag name="ANONYMOUSTEMP" val="False"/>
  <p:tag name="TYPE" val="MultiChoiceSlide"/>
  <p:tag name="RESULTS" val="Have you ever heard of the Board of Pesticides Control (BPC)?[;crlf;]1[;]1[;]1[;]False[;]0[;][;crlf;]2[;]2[;]0[;]0[;crlf;]0[;]0[;]Yes1[;]Yes[;][;crlf;]1[;]0[;]No2[;]No[;]"/>
  <p:tag name="HASRESULTS" val="False"/>
  <p:tag name="LIVECHARTING" val="False"/>
  <p:tag name="TPQUESTIONXML" val="﻿&lt;?xml version=&quot;1.0&quot; encoding=&quot;utf-8&quot;?&gt;&#10;&lt;questionlist&gt;&#10;    &lt;properties&gt;&#10;        &lt;guid&gt;9753390829D34A9EB748414D8C6F4200&lt;/guid&gt;&#10;        &lt;description /&gt;&#10;        &lt;date&gt;5/12/2016 11:54:24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80F301BAB2174D27A2E80EA8B9D7AA44&lt;/guid&gt;&#10;            &lt;repollguid&gt;FB28B73990634BC5AFD424A3AE164EAE&lt;/repollguid&gt;&#10;            &lt;sourceid&gt;4243D12376A74B6AB178AC96AB60CB88&lt;/sourceid&gt;&#10;            &lt;questiontext&gt;Have you ever heard of the Board of Pesticides Control (BPC)?&lt;/questiontext&gt;&#10;            &lt;showresults&gt;True&lt;/showresults&gt;&#10;            &lt;responsegrid&gt;0&lt;/responsegrid&gt;&#10;            &lt;countdowntimer&gt;False&lt;/countdowntimer&gt;&#10;            &lt;correctvalue&gt;100&lt;/correctvalue&gt;&#10;            &lt;incorrectvalue&gt;0&lt;/incorrectvalue&gt;&#10;            &lt;responselimit&gt;1&lt;/responselimit&gt;&#10;            &lt;bulletstyle&gt;0&lt;/bulletstyle&gt;&#10;            &lt;answers&gt;&#10;                &lt;answer&gt;&#10;                    &lt;guid&gt;830A57E1A5084919B4E070EDD3F6D783&lt;/guid&gt;&#10;                    &lt;answertext&gt;Yes &lt;/answertext&gt;&#10;                    &lt;valuetype&gt;0&lt;/valuetype&gt;&#10;                &lt;/answer&gt;&#10;                &lt;answer&gt;&#10;                    &lt;guid&gt;9F20E9777BB34015927481EEBA58B0C8&lt;/guid&gt;&#10;                    &lt;answertext&gt;No&lt;/answertext&gt;&#10;                    &lt;valuetype&gt;0&lt;/valuetype&gt;&#10;                &lt;/answer&gt;&#10;            &lt;/answers&gt;&#10;        &lt;/multichoice&gt;&#10;    &lt;/questions&gt;&#10;&lt;/questionlist&gt;"/>
  <p:tag name="AUTOOPENPOLL" val="True"/>
  <p:tag name="AUTOFORMATCHART" val="True"/>
  <p:tag name="RESPONSESGATHERED" val="False"/>
  <p:tag name="VALUES" val="No Value|smicln|No Value"/>
</p:tagLst>
</file>

<file path=ppt/tags/tag6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1.xml><?xml version="1.0" encoding="utf-8"?>
<p:tagLst xmlns:a="http://schemas.openxmlformats.org/drawingml/2006/main" xmlns:r="http://schemas.openxmlformats.org/officeDocument/2006/relationships" xmlns:p="http://schemas.openxmlformats.org/presentationml/2006/main">
  <p:tag name="DELIMITERS" val="3.1"/>
</p:tagLst>
</file>

<file path=ppt/tags/tag6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4.xml><?xml version="1.0" encoding="utf-8"?>
<p:tagLst xmlns:a="http://schemas.openxmlformats.org/drawingml/2006/main" xmlns:r="http://schemas.openxmlformats.org/officeDocument/2006/relationships" xmlns:p="http://schemas.openxmlformats.org/presentationml/2006/main">
  <p:tag name="NOPREFERENCE" val="False"/>
</p:tagLst>
</file>

<file path=ppt/tags/tag65.xml><?xml version="1.0" encoding="utf-8"?>
<p:tagLst xmlns:a="http://schemas.openxmlformats.org/drawingml/2006/main" xmlns:r="http://schemas.openxmlformats.org/officeDocument/2006/relationships" xmlns:p="http://schemas.openxmlformats.org/presentationml/2006/main">
  <p:tag name="NOPREFERENCE" val="False"/>
</p:tagLst>
</file>

<file path=ppt/tags/tag6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xml><?xml version="1.0" encoding="utf-8"?>
<p:tagLst xmlns:a="http://schemas.openxmlformats.org/drawingml/2006/main" xmlns:r="http://schemas.openxmlformats.org/officeDocument/2006/relationships" xmlns:p="http://schemas.openxmlformats.org/presentationml/2006/main">
  <p:tag name="TYPE" val="0"/>
  <p:tag name="NUMBERFORMAT" val="0"/>
  <p:tag name="LABELFORMAT" val="1"/>
  <p:tag name="COLORTYPE" val="SCHEME"/>
  <p:tag name="DEFINEDCOLORS" val="3,6,10,45,32,50,13,4,9,55,1"/>
  <p:tag name="CHARTTYPE" val="0"/>
</p:tagLst>
</file>

<file path=ppt/tags/tag70.xml><?xml version="1.0" encoding="utf-8"?>
<p:tagLst xmlns:a="http://schemas.openxmlformats.org/drawingml/2006/main" xmlns:r="http://schemas.openxmlformats.org/officeDocument/2006/relationships" xmlns:p="http://schemas.openxmlformats.org/presentationml/2006/main">
  <p:tag name="NOPREFERENCE" val="False"/>
</p:tagLst>
</file>

<file path=ppt/tags/tag71.xml><?xml version="1.0" encoding="utf-8"?>
<p:tagLst xmlns:a="http://schemas.openxmlformats.org/drawingml/2006/main" xmlns:r="http://schemas.openxmlformats.org/officeDocument/2006/relationships" xmlns:p="http://schemas.openxmlformats.org/presentationml/2006/main">
  <p:tag name="SLIDEGUID" val="4096273F3D294104A2012ECA279F8CA6"/>
  <p:tag name="SLIDEID" val="4096273F3D294104A2012ECA279F8CA6"/>
  <p:tag name="SLIDEORDER" val="1"/>
  <p:tag name="SLIDETYPE" val="Q"/>
  <p:tag name="DEMOGRAPHIC" val="False"/>
  <p:tag name="TEAMASSIGN" val="False"/>
  <p:tag name="SPEEDSCORING" val="False"/>
  <p:tag name="CORRECTPOINTVALUE" val="100"/>
  <p:tag name="ZEROBASED" val="False"/>
  <p:tag name="NUMRESPONSES" val="1"/>
  <p:tag name="AUTOADVANCE" val="False"/>
  <p:tag name="DELIMITERS" val="3.1"/>
  <p:tag name="VALUEFORMAT" val="0%"/>
  <p:tag name="ANSWERSALIAS" val="A   |smicln|B   |smicln|C"/>
  <p:tag name="QUESTIONALIAS" val="Which product is most risky to handle?"/>
  <p:tag name="TOTALRESPONSES" val="22"/>
  <p:tag name="RESPONSECOUNT" val="22"/>
  <p:tag name="SLICED" val="False"/>
  <p:tag name="RESPONSES" val="3;3;3;3;3;3;-;3;2;3;-;2;3;3;-;3;3;3;3;-;2;2;3;3;-;3;-;3;-;"/>
  <p:tag name="CHARTSTRINGSTD" val="0 4 18"/>
  <p:tag name="CHARTSTRINGREV" val="18 4 0"/>
  <p:tag name="CHARTSTRINGSTDPER" val="0 0.181818181818182 0.818181818181818"/>
  <p:tag name="CHARTSTRINGREVPER" val="0.818181818181818 0.181818181818182 0"/>
  <p:tag name="INCORRECTPOINTVALUE" val="-10"/>
  <p:tag name="ANONYMOUSTEMP" val="False"/>
  <p:tag name="TYPE" val="MultiChoiceSlide"/>
  <p:tag name="HASRESULTS" val="False"/>
  <p:tag name="TPQUESTIONXML" val="﻿&lt;?xml version=&quot;1.0&quot; encoding=&quot;utf-8&quot;?&gt;&#10;&lt;questionlist&gt;&#10;    &lt;properties&gt;&#10;        &lt;guid&gt;F8DE852B4805476EB03153C6C7B23669&lt;/guid&gt;&#10;        &lt;description /&gt;&#10;        &lt;date&gt;5/12/2016 11:54:24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4131855A54754E269B22E0A468511FE2&lt;/guid&gt;&#10;            &lt;repollguid&gt;35F7FEB0170A48DD8AEDB0A85405BBC2&lt;/repollguid&gt;&#10;            &lt;sourceid&gt;5DDB1CBE484148DF8A962899B62B7A25&lt;/sourceid&gt;&#10;            &lt;questiontext&gt;Which product is most risky to handle?&lt;/questiontext&gt;&#10;            &lt;showresults&gt;True&lt;/showresults&gt;&#10;            &lt;responsegrid&gt;0&lt;/responsegrid&gt;&#10;            &lt;countdowntimer&gt;False&lt;/countdowntimer&gt;&#10;            &lt;correctvalue&gt;100&lt;/correctvalue&gt;&#10;            &lt;incorrectvalue&gt;-10&lt;/incorrectvalue&gt;&#10;            &lt;responselimit&gt;1&lt;/responselimit&gt;&#10;            &lt;bulletstyle&gt;0&lt;/bulletstyle&gt;&#10;            &lt;answers&gt;&#10;                &lt;answer&gt;&#10;                    &lt;guid&gt;491FE38EB5BC45B2BC33CF5CA5EADCB0&lt;/guid&gt;&#10;                    &lt;answertext&gt;A    &lt;/answertext&gt;&#10;                    &lt;valuetype&gt;-1&lt;/valuetype&gt;&#10;                &lt;/answer&gt;&#10;                &lt;answer&gt;&#10;                    &lt;guid&gt;E3389CF581D04728BC64060A0FE51C72&lt;/guid&gt;&#10;                    &lt;answertext&gt;B    &lt;/answertext&gt;&#10;                    &lt;valuetype&gt;-1&lt;/valuetype&gt;&#10;                &lt;/answer&gt;&#10;                &lt;answer&gt;&#10;                    &lt;guid&gt;4D2A49687DEE4E9D9C338DD6CA624071&lt;/guid&gt;&#10;                    &lt;answertext&gt;C&lt;/answertext&gt;&#10;                    &lt;valuetype&gt;1&lt;/valuetype&gt;&#10;                &lt;/answer&gt;&#10;            &lt;/answers&gt;&#10;        &lt;/multichoice&gt;&#10;    &lt;/questions&gt;&#10;&lt;/questionlist&gt;"/>
  <p:tag name="AUTOOPENPOLL" val="True"/>
  <p:tag name="AUTOFORMATCHART" val="True"/>
  <p:tag name="LIVECHARTING" val="False"/>
  <p:tag name="RESPONSESGATHERED" val="False"/>
  <p:tag name="VALUES" val="Incorrect|smicln|Incorrect|smicln|Correct"/>
</p:tagLst>
</file>

<file path=ppt/tags/tag72.xml><?xml version="1.0" encoding="utf-8"?>
<p:tagLst xmlns:a="http://schemas.openxmlformats.org/drawingml/2006/main" xmlns:r="http://schemas.openxmlformats.org/officeDocument/2006/relationships" xmlns:p="http://schemas.openxmlformats.org/presentationml/2006/main">
  <p:tag name="CHARTTYPE" val="0"/>
  <p:tag name="TYPE" val="0"/>
  <p:tag name="NUMBERFORMAT" val="0"/>
  <p:tag name="LABELFORMAT" val="1"/>
  <p:tag name="COLORTYPE" val="SCHEME"/>
  <p:tag name="DEFINEDCOLORS" val="3,6,10,45,32,50,13,4,9,55,1"/>
</p:tagLst>
</file>

<file path=ppt/tags/tag73.xml><?xml version="1.0" encoding="utf-8"?>
<p:tagLst xmlns:a="http://schemas.openxmlformats.org/drawingml/2006/main" xmlns:r="http://schemas.openxmlformats.org/officeDocument/2006/relationships" xmlns:p="http://schemas.openxmlformats.org/presentationml/2006/main">
  <p:tag name="OLDNUMANSWERS" val="3"/>
  <p:tag name="ANSWERBULLETS" val="3"/>
  <p:tag name="TEXTLENGTH" val="11"/>
  <p:tag name="FONTSIZE" val="32"/>
  <p:tag name="BULLETTYPE" val="ppBulletArabicPeriod"/>
  <p:tag name="ANSWERTEXT" val="A&#10;B&#10;C"/>
</p:tagLst>
</file>

<file path=ppt/tags/tag74.xml><?xml version="1.0" encoding="utf-8"?>
<p:tagLst xmlns:a="http://schemas.openxmlformats.org/drawingml/2006/main" xmlns:r="http://schemas.openxmlformats.org/officeDocument/2006/relationships" xmlns:p="http://schemas.openxmlformats.org/presentationml/2006/main">
  <p:tag name="ISCAI" val="True"/>
  <p:tag name="TYPE" val="5"/>
</p:tagLst>
</file>

<file path=ppt/tags/tag7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8.xml><?xml version="1.0" encoding="utf-8"?>
<p:tagLst xmlns:a="http://schemas.openxmlformats.org/drawingml/2006/main" xmlns:r="http://schemas.openxmlformats.org/officeDocument/2006/relationships" xmlns:p="http://schemas.openxmlformats.org/presentationml/2006/main">
  <p:tag name="ZEROBASED" val="False"/>
  <p:tag name="TEXTLENGTH" val="6"/>
  <p:tag name="FONTSIZE" val="32"/>
  <p:tag name="BULLETTYPE" val="ppBulletArabicPeriod"/>
  <p:tag name="ANSWERTEXT" val="Yes&#10;No"/>
  <p:tag name="OLDNUMANSWERS" val="2"/>
  <p:tag name="ANSWERBULLETS" val="3"/>
</p:tagLst>
</file>

<file path=ppt/tags/tag8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8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8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8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8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8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8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8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8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8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9.xml><?xml version="1.0" encoding="utf-8"?>
<p:tagLst xmlns:a="http://schemas.openxmlformats.org/drawingml/2006/main" xmlns:r="http://schemas.openxmlformats.org/officeDocument/2006/relationships" xmlns:p="http://schemas.openxmlformats.org/presentationml/2006/main">
  <p:tag name="SLIDEID" val="E1B446759FD04207AD2ECEB04BA44C6F"/>
  <p:tag name="SLIDETYPE" val="Q"/>
  <p:tag name="DEMOGRAPHIC" val="False"/>
  <p:tag name="TEAMASSIGN" val="False"/>
  <p:tag name="SPEEDSCORING" val="False"/>
  <p:tag name="CORRECTPOINTVALUE" val="100"/>
  <p:tag name="INCORRECTPOINTVALUE" val="0"/>
  <p:tag name="ZEROBASED" val="False"/>
  <p:tag name="DELIMITERS" val="3.1"/>
  <p:tag name="VALUEFORMAT" val="0%"/>
  <p:tag name="QUESTIONALIAS" val="What is your opinion of the BPC?"/>
  <p:tag name="ANSWERSALIAS" val="Strongly favorable|smicln|Favorable|smicln|Neutral|smicln|Unfavorable|smicln|Strongly unfavorable"/>
  <p:tag name="SLIDEORDER" val="2"/>
  <p:tag name="SLIDEGUID" val="A631FEC845AD4417B3FFA9001CDCD40D"/>
  <p:tag name="TOTALRESPONSES" val="8"/>
  <p:tag name="RESPONSECOUNT" val="8"/>
  <p:tag name="SLICED" val="False"/>
  <p:tag name="RESPONSES" val="-;2;2;2;-;1;2;2;1;4;"/>
  <p:tag name="CHARTSTRINGSTD" val="2 5 0 1 0"/>
  <p:tag name="CHARTSTRINGREV" val="0 1 0 5 2"/>
  <p:tag name="CHARTSTRINGSTDPER" val="0.25 0.625 0 0.125 0"/>
  <p:tag name="CHARTSTRINGREVPER" val="0 0.125 0 0.625 0.25"/>
  <p:tag name="ANONYMOUSTEMP" val="False"/>
  <p:tag name="TYPE" val="MultiChoiceSlide"/>
  <p:tag name="RESULTS" val="What is your opinion of the BPC?[;crlf;]1[;]1[;]1[;]False[;]0[;][;crlf;]2[;]2[;]0[;]0[;crlf;]0[;]0[;]Strongly favorable1[;]Strongly favorable[;][;crlf;]1[;]0[;]Favorable2[;]Favorable[;][;crlf;]0[;]0[;]Neutral3[;]Neutral[;][;crlf;]0[;]0[;]Unfavorable4[;]Unfavorable[;][;crlf;]0[;]0[;]Strongly unfavorable5[;]Strongly unfavorable[;]"/>
  <p:tag name="HASRESULTS" val="False"/>
  <p:tag name="LIVECHARTING" val="False"/>
  <p:tag name="TPQUESTIONXML" val="﻿&lt;?xml version=&quot;1.0&quot; encoding=&quot;utf-8&quot;?&gt;&#10;&lt;questionlist&gt;&#10;    &lt;properties&gt;&#10;        &lt;guid&gt;3D488CACEC97437796172CDE276C4416&lt;/guid&gt;&#10;        &lt;description /&gt;&#10;        &lt;date&gt;5/12/2016 11:54:24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79BB9A05BA0E4642A63CEDDC6F8286A1&lt;/guid&gt;&#10;            &lt;repollguid&gt;2C22C1CF2AB84848A51DCEE3ECE48285&lt;/repollguid&gt;&#10;            &lt;sourceid&gt;DFA7ACECEE1A47A7A43FD8EBE7FDB1AF&lt;/sourceid&gt;&#10;            &lt;questiontext&gt;What is your opinion of the BPC?&lt;/questiontext&gt;&#10;            &lt;showresults&gt;True&lt;/showresults&gt;&#10;            &lt;responsegrid&gt;0&lt;/responsegrid&gt;&#10;            &lt;countdowntimer&gt;False&lt;/countdowntimer&gt;&#10;            &lt;correctvalue&gt;100&lt;/correctvalue&gt;&#10;            &lt;incorrectvalue&gt;0&lt;/incorrectvalue&gt;&#10;            &lt;responselimit&gt;1&lt;/responselimit&gt;&#10;            &lt;bulletstyle&gt;0&lt;/bulletstyle&gt;&#10;            &lt;answers&gt;&#10;                &lt;answer&gt;&#10;                    &lt;guid&gt;9BCC36F5662842B1954A9D7C8D182084&lt;/guid&gt;&#10;                    &lt;answertext&gt;Strongly favorable &lt;/answertext&gt;&#10;                    &lt;valuetype&gt;0&lt;/valuetype&gt;&#10;                &lt;/answer&gt;&#10;                &lt;answer&gt;&#10;                    &lt;guid&gt;17340A086E174BBCA007F337889244FE&lt;/guid&gt;&#10;                    &lt;answertext&gt;Favorable &lt;/answertext&gt;&#10;                    &lt;valuetype&gt;0&lt;/valuetype&gt;&#10;                &lt;/answer&gt;&#10;                &lt;answer&gt;&#10;                    &lt;guid&gt;5B28DBC5D16942AB873C12093A46F3B1&lt;/guid&gt;&#10;                    &lt;answertext&gt;Neutral &lt;/answertext&gt;&#10;                    &lt;valuetype&gt;0&lt;/valuetype&gt;&#10;                &lt;/answer&gt;&#10;                &lt;answer&gt;&#10;                    &lt;guid&gt;2F4721620FB04C789E9DD877A21C31D0&lt;/guid&gt;&#10;                    &lt;answertext&gt;Unfavorable &lt;/answertext&gt;&#10;                    &lt;valuetype&gt;0&lt;/valuetype&gt;&#10;                &lt;/answer&gt;&#10;                &lt;answer&gt;&#10;                    &lt;guid&gt;46C3F54CC4A74089B96E57BBC8C0DDE4&lt;/guid&gt;&#10;                    &lt;answertext&gt;Strongly unfavorable&lt;/answertext&gt;&#10;                    &lt;valuetype&gt;0&lt;/valuetype&gt;&#10;                &lt;/answer&gt;&#10;            &lt;/answers&gt;&#10;        &lt;/multichoice&gt;&#10;    &lt;/questions&gt;&#10;&lt;/questionlist&gt;"/>
  <p:tag name="AUTOOPENPOLL" val="True"/>
  <p:tag name="AUTOFORMATCHART" val="True"/>
  <p:tag name="RESPONSESGATHERED" val="False"/>
  <p:tag name="VALUES" val="No Value|smicln|No Value|smicln|No Value|smicln|No Value|smicln|No Value"/>
</p:tagLst>
</file>

<file path=ppt/tags/tag9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9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9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9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9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9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96.xml><?xml version="1.0" encoding="utf-8"?>
<p:tagLst xmlns:a="http://schemas.openxmlformats.org/drawingml/2006/main" xmlns:r="http://schemas.openxmlformats.org/officeDocument/2006/relationships" xmlns:p="http://schemas.openxmlformats.org/presentationml/2006/main">
  <p:tag name="SLIDEGUID" val="0C7A8D0009264C46B7C455515D834FB0"/>
  <p:tag name="SLIDEID" val="0C7A8D0009264C46B7C455515D834FB0"/>
  <p:tag name="SLIDEORDER" val="1"/>
  <p:tag name="SLIDETYPE" val="Q"/>
  <p:tag name="DEMOGRAPHIC" val="False"/>
  <p:tag name="TEAMASSIGN" val="False"/>
  <p:tag name="SPEEDSCORING" val="False"/>
  <p:tag name="CORRECTPOINTVALUE" val="100"/>
  <p:tag name="INCORRECTPOINTVALUE" val="0"/>
  <p:tag name="ZEROBASED" val="False"/>
  <p:tag name="NUMRESPONSES" val="1"/>
  <p:tag name="AUTOADVANCE" val="False"/>
  <p:tag name="DELIMITERS" val="3.1"/>
  <p:tag name="VALUEFORMAT" val="0%"/>
  <p:tag name="QUESTIONALIAS" val="Welcome or Unwelcome? "/>
  <p:tag name="ANSWERSALIAS" val="Welcome|smicln|Unwelcome"/>
  <p:tag name="TOTALRESPONSES" val="20"/>
  <p:tag name="RESPONSECOUNT" val="20"/>
  <p:tag name="SLICED" val="False"/>
  <p:tag name="RESPONSES" val="1;1;1;-;1;1;1;2;-;2;-;1;1;2;-;1;-;1;1;-;-;1;1;1;-;1;1;1;-;"/>
  <p:tag name="CHARTSTRINGSTD" val="17 3"/>
  <p:tag name="CHARTSTRINGREV" val="3 17"/>
  <p:tag name="CHARTSTRINGSTDPER" val="0.85 0.15"/>
  <p:tag name="CHARTSTRINGREVPER" val="0.15 0.85"/>
  <p:tag name="ANONYMOUSTEMP" val="False"/>
  <p:tag name="VALUES" val="Correct|smicln|Incorrect"/>
  <p:tag name="TYPE" val="MultiChoiceSlide"/>
  <p:tag name="HASRESULTS" val="False"/>
  <p:tag name="AUTOFORMATCHART" val="True"/>
  <p:tag name="AUTOOPENPOLL" val="True"/>
  <p:tag name="TPQUESTIONXML" val="﻿&lt;?xml version=&quot;1.0&quot; encoding=&quot;utf-8&quot;?&gt;&#10;&lt;questionlist&gt;&#10;    &lt;properties&gt;&#10;        &lt;guid&gt;7ECC15DCDEA74CA09A376BE1B0C5459B&lt;/guid&gt;&#10;        &lt;description /&gt;&#10;        &lt;date&gt;5/12/2016 11:54:24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E84B44C6B0BC4945B938BEBF64DD268B&lt;/guid&gt;&#10;            &lt;repollguid&gt;C8AF33613A3B428288965CA58EDA957F&lt;/repollguid&gt;&#10;            &lt;sourceid&gt;9DC85A0D32F741188AA43CB185CBBA77&lt;/sourceid&gt;&#10;            &lt;questiontext&gt;Welcome or Unwelcome? &lt;/questiontext&gt;&#10;            &lt;showresults&gt;True&lt;/showresults&gt;&#10;            &lt;responsegrid&gt;0&lt;/responsegrid&gt;&#10;            &lt;countdowntimer&gt;False&lt;/countdowntimer&gt;&#10;            &lt;correctvalue&gt;100&lt;/correctvalue&gt;&#10;            &lt;incorrectvalue&gt;0&lt;/incorrectvalue&gt;&#10;            &lt;responselimit&gt;1&lt;/responselimit&gt;&#10;            &lt;bulletstyle&gt;0&lt;/bulletstyle&gt;&#10;            &lt;answers&gt;&#10;                &lt;answer&gt;&#10;                    &lt;guid&gt;6CA6E92BE8814CAEA012DC2D5AD2B975&lt;/guid&gt;&#10;                    &lt;answertext&gt;Welcome &lt;/answertext&gt;&#10;                    &lt;valuetype&gt;1&lt;/valuetype&gt;&#10;                &lt;/answer&gt;&#10;                &lt;answer&gt;&#10;                    &lt;guid&gt;024CAEED9CAE4D628688A0CD1AEBC866&lt;/guid&gt;&#10;                    &lt;answertext&gt;Unwelcome&lt;/answertext&gt;&#10;                    &lt;valuetype&gt;-1&lt;/valuetype&gt;&#10;                &lt;/answer&gt;&#10;            &lt;/answers&gt;&#10;        &lt;/multichoice&gt;&#10;    &lt;/questions&gt;&#10;&lt;/questionlist&gt;"/>
  <p:tag name="LIVECHARTING" val="False"/>
  <p:tag name="RESPONSESGATHERED" val="False"/>
</p:tagLst>
</file>

<file path=ppt/tags/tag97.xml><?xml version="1.0" encoding="utf-8"?>
<p:tagLst xmlns:a="http://schemas.openxmlformats.org/drawingml/2006/main" xmlns:r="http://schemas.openxmlformats.org/officeDocument/2006/relationships" xmlns:p="http://schemas.openxmlformats.org/presentationml/2006/main">
  <p:tag name="TEXTLENGTH" val="17"/>
  <p:tag name="FONTSIZE" val="32"/>
  <p:tag name="BULLETTYPE" val="ppBulletArabicPeriod"/>
  <p:tag name="ANSWERTEXT" val="Welcome&#10;Unwelcome"/>
  <p:tag name="OLDNUMANSWERS" val="2"/>
  <p:tag name="ANSWERBULLETS" val="3"/>
</p:tagLst>
</file>

<file path=ppt/tags/tag98.xml><?xml version="1.0" encoding="utf-8"?>
<p:tagLst xmlns:a="http://schemas.openxmlformats.org/drawingml/2006/main" xmlns:r="http://schemas.openxmlformats.org/officeDocument/2006/relationships" xmlns:p="http://schemas.openxmlformats.org/presentationml/2006/main">
  <p:tag name="CHARTTYPE" val="0"/>
  <p:tag name="TYPE" val="0"/>
  <p:tag name="NUMBERFORMAT" val="0"/>
  <p:tag name="LABELFORMAT" val="1"/>
  <p:tag name="COLORTYPE" val="SCHEME"/>
  <p:tag name="DEFINEDCOLORS" val="3,6,10,45,32,50,13,4,9,55,1"/>
</p:tagLst>
</file>

<file path=ppt/tags/tag9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theme1.xml><?xml version="1.0" encoding="utf-8"?>
<a:theme xmlns:a="http://schemas.openxmlformats.org/drawingml/2006/main" name="Dads Ti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7">
      <a:dk1>
        <a:srgbClr val="010000"/>
      </a:dk1>
      <a:lt1>
        <a:srgbClr val="99CCFF"/>
      </a:lt1>
      <a:dk2>
        <a:srgbClr val="666633"/>
      </a:dk2>
      <a:lt2>
        <a:srgbClr val="969696"/>
      </a:lt2>
      <a:accent1>
        <a:srgbClr val="666633"/>
      </a:accent1>
      <a:accent2>
        <a:srgbClr val="FFCC00"/>
      </a:accent2>
      <a:accent3>
        <a:srgbClr val="CAE2FF"/>
      </a:accent3>
      <a:accent4>
        <a:srgbClr val="010000"/>
      </a:accent4>
      <a:accent5>
        <a:srgbClr val="B8B8AD"/>
      </a:accent5>
      <a:accent6>
        <a:srgbClr val="E7B900"/>
      </a:accent6>
      <a:hlink>
        <a:srgbClr val="FFFFFF"/>
      </a:hlink>
      <a:folHlink>
        <a:srgbClr val="CCECFF"/>
      </a:folHlink>
    </a:clrScheme>
    <a:fontScheme name="Default Desig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4D4D4D"/>
        </a:dk1>
        <a:lt1>
          <a:srgbClr val="FFFFFF"/>
        </a:lt1>
        <a:dk2>
          <a:srgbClr val="006666"/>
        </a:dk2>
        <a:lt2>
          <a:srgbClr val="CC9900"/>
        </a:lt2>
        <a:accent1>
          <a:srgbClr val="CC9900"/>
        </a:accent1>
        <a:accent2>
          <a:srgbClr val="800000"/>
        </a:accent2>
        <a:accent3>
          <a:srgbClr val="AAB8B8"/>
        </a:accent3>
        <a:accent4>
          <a:srgbClr val="DADADA"/>
        </a:accent4>
        <a:accent5>
          <a:srgbClr val="E2CAAA"/>
        </a:accent5>
        <a:accent6>
          <a:srgbClr val="730000"/>
        </a:accent6>
        <a:hlink>
          <a:srgbClr val="C0C0C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4D4D4D"/>
        </a:dk1>
        <a:lt1>
          <a:srgbClr val="99CCFF"/>
        </a:lt1>
        <a:dk2>
          <a:srgbClr val="4D4D4D"/>
        </a:dk2>
        <a:lt2>
          <a:srgbClr val="000000"/>
        </a:lt2>
        <a:accent1>
          <a:srgbClr val="990099"/>
        </a:accent1>
        <a:accent2>
          <a:srgbClr val="FFCC00"/>
        </a:accent2>
        <a:accent3>
          <a:srgbClr val="CAE2FF"/>
        </a:accent3>
        <a:accent4>
          <a:srgbClr val="404040"/>
        </a:accent4>
        <a:accent5>
          <a:srgbClr val="CAAACA"/>
        </a:accent5>
        <a:accent6>
          <a:srgbClr val="E7B900"/>
        </a:accent6>
        <a:hlink>
          <a:srgbClr val="FFFFFF"/>
        </a:hlink>
        <a:folHlink>
          <a:srgbClr val="EAEAEA"/>
        </a:folHlink>
      </a:clrScheme>
      <a:clrMap bg1="lt1" tx1="dk1" bg2="lt2" tx2="dk2" accent1="accent1" accent2="accent2" accent3="accent3" accent4="accent4" accent5="accent5" accent6="accent6" hlink="hlink" folHlink="folHlink"/>
    </a:extraClrScheme>
    <a:extraClrScheme>
      <a:clrScheme name="Default Design 3">
        <a:dk1>
          <a:srgbClr val="010000"/>
        </a:dk1>
        <a:lt1>
          <a:srgbClr val="C0C0C0"/>
        </a:lt1>
        <a:dk2>
          <a:srgbClr val="010000"/>
        </a:dk2>
        <a:lt2>
          <a:srgbClr val="C0C0C0"/>
        </a:lt2>
        <a:accent1>
          <a:srgbClr val="969696"/>
        </a:accent1>
        <a:accent2>
          <a:srgbClr val="000000"/>
        </a:accent2>
        <a:accent3>
          <a:srgbClr val="DCDCDC"/>
        </a:accent3>
        <a:accent4>
          <a:srgbClr val="010000"/>
        </a:accent4>
        <a:accent5>
          <a:srgbClr val="C9C9C9"/>
        </a:accent5>
        <a:accent6>
          <a:srgbClr val="000000"/>
        </a:accent6>
        <a:hlink>
          <a:srgbClr val="FFFFFF"/>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00"/>
        </a:lt1>
        <a:dk2>
          <a:srgbClr val="000066"/>
        </a:dk2>
        <a:lt2>
          <a:srgbClr val="99CC00"/>
        </a:lt2>
        <a:accent1>
          <a:srgbClr val="99CC00"/>
        </a:accent1>
        <a:accent2>
          <a:srgbClr val="FFFF00"/>
        </a:accent2>
        <a:accent3>
          <a:srgbClr val="AAAAB8"/>
        </a:accent3>
        <a:accent4>
          <a:srgbClr val="DADA00"/>
        </a:accent4>
        <a:accent5>
          <a:srgbClr val="CAE2AA"/>
        </a:accent5>
        <a:accent6>
          <a:srgbClr val="E7E700"/>
        </a:accent6>
        <a:hlink>
          <a:srgbClr val="9999FF"/>
        </a:hlink>
        <a:folHlink>
          <a:srgbClr val="9933FF"/>
        </a:folHlink>
      </a:clrScheme>
      <a:clrMap bg1="dk2" tx1="lt1" bg2="dk1" tx2="lt2" accent1="accent1" accent2="accent2" accent3="accent3" accent4="accent4" accent5="accent5" accent6="accent6" hlink="hlink" folHlink="folHlink"/>
    </a:extraClrScheme>
    <a:extraClrScheme>
      <a:clrScheme name="Default Design 5">
        <a:dk1>
          <a:srgbClr val="969696"/>
        </a:dk1>
        <a:lt1>
          <a:srgbClr val="FFCC00"/>
        </a:lt1>
        <a:dk2>
          <a:srgbClr val="FF6600"/>
        </a:dk2>
        <a:lt2>
          <a:srgbClr val="009900"/>
        </a:lt2>
        <a:accent1>
          <a:srgbClr val="FFCC00"/>
        </a:accent1>
        <a:accent2>
          <a:srgbClr val="009900"/>
        </a:accent2>
        <a:accent3>
          <a:srgbClr val="FFB8AA"/>
        </a:accent3>
        <a:accent4>
          <a:srgbClr val="DAAE00"/>
        </a:accent4>
        <a:accent5>
          <a:srgbClr val="FFE2AA"/>
        </a:accent5>
        <a:accent6>
          <a:srgbClr val="008A00"/>
        </a:accent6>
        <a:hlink>
          <a:srgbClr val="FFFFFF"/>
        </a:hlink>
        <a:folHlink>
          <a:srgbClr val="FF9966"/>
        </a:folHlink>
      </a:clrScheme>
      <a:clrMap bg1="dk2" tx1="lt1" bg2="dk1" tx2="lt2" accent1="accent1" accent2="accent2" accent3="accent3" accent4="accent4" accent5="accent5" accent6="accent6" hlink="hlink" folHlink="folHlink"/>
    </a:extraClrScheme>
    <a:extraClrScheme>
      <a:clrScheme name="Default Design 6">
        <a:dk1>
          <a:srgbClr val="000000"/>
        </a:dk1>
        <a:lt1>
          <a:srgbClr val="FFCC00"/>
        </a:lt1>
        <a:dk2>
          <a:srgbClr val="336600"/>
        </a:dk2>
        <a:lt2>
          <a:srgbClr val="969696"/>
        </a:lt2>
        <a:accent1>
          <a:srgbClr val="336600"/>
        </a:accent1>
        <a:accent2>
          <a:srgbClr val="CCCC00"/>
        </a:accent2>
        <a:accent3>
          <a:srgbClr val="FFE2AA"/>
        </a:accent3>
        <a:accent4>
          <a:srgbClr val="000000"/>
        </a:accent4>
        <a:accent5>
          <a:srgbClr val="ADB8AA"/>
        </a:accent5>
        <a:accent6>
          <a:srgbClr val="B9B900"/>
        </a:accent6>
        <a:hlink>
          <a:srgbClr val="FFFFFF"/>
        </a:hlink>
        <a:folHlink>
          <a:srgbClr val="FFFFAF"/>
        </a:folHlink>
      </a:clrScheme>
      <a:clrMap bg1="lt1" tx1="dk1" bg2="lt2" tx2="dk2" accent1="accent1" accent2="accent2" accent3="accent3" accent4="accent4" accent5="accent5" accent6="accent6" hlink="hlink" folHlink="folHlink"/>
    </a:extraClrScheme>
    <a:extraClrScheme>
      <a:clrScheme name="Default Design 7">
        <a:dk1>
          <a:srgbClr val="010000"/>
        </a:dk1>
        <a:lt1>
          <a:srgbClr val="99CCFF"/>
        </a:lt1>
        <a:dk2>
          <a:srgbClr val="666633"/>
        </a:dk2>
        <a:lt2>
          <a:srgbClr val="969696"/>
        </a:lt2>
        <a:accent1>
          <a:srgbClr val="666633"/>
        </a:accent1>
        <a:accent2>
          <a:srgbClr val="FFCC00"/>
        </a:accent2>
        <a:accent3>
          <a:srgbClr val="CAE2FF"/>
        </a:accent3>
        <a:accent4>
          <a:srgbClr val="010000"/>
        </a:accent4>
        <a:accent5>
          <a:srgbClr val="B8B8AD"/>
        </a:accent5>
        <a:accent6>
          <a:srgbClr val="E7B900"/>
        </a:accent6>
        <a:hlink>
          <a:srgbClr val="FFFFFF"/>
        </a:hlink>
        <a:folHlink>
          <a:srgbClr val="CCECFF"/>
        </a:folHlink>
      </a:clrScheme>
      <a:clrMap bg1="lt1" tx1="dk1" bg2="lt2" tx2="dk2" accent1="accent1" accent2="accent2" accent3="accent3" accent4="accent4" accent5="accent5" accent6="accent6" hlink="hlink" folHlink="folHlink"/>
    </a:extraClrScheme>
    <a:extraClrScheme>
      <a:clrScheme name="Default Design 8">
        <a:dk1>
          <a:srgbClr val="9900CC"/>
        </a:dk1>
        <a:lt1>
          <a:srgbClr val="FFCC00"/>
        </a:lt1>
        <a:dk2>
          <a:srgbClr val="FF3300"/>
        </a:dk2>
        <a:lt2>
          <a:srgbClr val="969696"/>
        </a:lt2>
        <a:accent1>
          <a:srgbClr val="FF3300"/>
        </a:accent1>
        <a:accent2>
          <a:srgbClr val="FFCC00"/>
        </a:accent2>
        <a:accent3>
          <a:srgbClr val="FFE2AA"/>
        </a:accent3>
        <a:accent4>
          <a:srgbClr val="8200AE"/>
        </a:accent4>
        <a:accent5>
          <a:srgbClr val="FFADAA"/>
        </a:accent5>
        <a:accent6>
          <a:srgbClr val="E7B900"/>
        </a:accent6>
        <a:hlink>
          <a:srgbClr val="FFFFFF"/>
        </a:hlink>
        <a:folHlink>
          <a:srgbClr val="FFFFCC"/>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7">
      <a:dk1>
        <a:srgbClr val="010000"/>
      </a:dk1>
      <a:lt1>
        <a:srgbClr val="99CCFF"/>
      </a:lt1>
      <a:dk2>
        <a:srgbClr val="666633"/>
      </a:dk2>
      <a:lt2>
        <a:srgbClr val="969696"/>
      </a:lt2>
      <a:accent1>
        <a:srgbClr val="666633"/>
      </a:accent1>
      <a:accent2>
        <a:srgbClr val="FFCC00"/>
      </a:accent2>
      <a:accent3>
        <a:srgbClr val="CAE2FF"/>
      </a:accent3>
      <a:accent4>
        <a:srgbClr val="010000"/>
      </a:accent4>
      <a:accent5>
        <a:srgbClr val="B8B8AD"/>
      </a:accent5>
      <a:accent6>
        <a:srgbClr val="E7B900"/>
      </a:accent6>
      <a:hlink>
        <a:srgbClr val="FFFFFF"/>
      </a:hlink>
      <a:folHlink>
        <a:srgbClr val="CCECFF"/>
      </a:folHlink>
    </a:clrScheme>
    <a:fontScheme name="Default Desig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4D4D4D"/>
        </a:dk1>
        <a:lt1>
          <a:srgbClr val="FFFFFF"/>
        </a:lt1>
        <a:dk2>
          <a:srgbClr val="006666"/>
        </a:dk2>
        <a:lt2>
          <a:srgbClr val="CC9900"/>
        </a:lt2>
        <a:accent1>
          <a:srgbClr val="CC9900"/>
        </a:accent1>
        <a:accent2>
          <a:srgbClr val="800000"/>
        </a:accent2>
        <a:accent3>
          <a:srgbClr val="AAB8B8"/>
        </a:accent3>
        <a:accent4>
          <a:srgbClr val="DADADA"/>
        </a:accent4>
        <a:accent5>
          <a:srgbClr val="E2CAAA"/>
        </a:accent5>
        <a:accent6>
          <a:srgbClr val="730000"/>
        </a:accent6>
        <a:hlink>
          <a:srgbClr val="C0C0C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4D4D4D"/>
        </a:dk1>
        <a:lt1>
          <a:srgbClr val="99CCFF"/>
        </a:lt1>
        <a:dk2>
          <a:srgbClr val="4D4D4D"/>
        </a:dk2>
        <a:lt2>
          <a:srgbClr val="000000"/>
        </a:lt2>
        <a:accent1>
          <a:srgbClr val="990099"/>
        </a:accent1>
        <a:accent2>
          <a:srgbClr val="FFCC00"/>
        </a:accent2>
        <a:accent3>
          <a:srgbClr val="CAE2FF"/>
        </a:accent3>
        <a:accent4>
          <a:srgbClr val="404040"/>
        </a:accent4>
        <a:accent5>
          <a:srgbClr val="CAAACA"/>
        </a:accent5>
        <a:accent6>
          <a:srgbClr val="E7B900"/>
        </a:accent6>
        <a:hlink>
          <a:srgbClr val="FFFFFF"/>
        </a:hlink>
        <a:folHlink>
          <a:srgbClr val="EAEAEA"/>
        </a:folHlink>
      </a:clrScheme>
      <a:clrMap bg1="lt1" tx1="dk1" bg2="lt2" tx2="dk2" accent1="accent1" accent2="accent2" accent3="accent3" accent4="accent4" accent5="accent5" accent6="accent6" hlink="hlink" folHlink="folHlink"/>
    </a:extraClrScheme>
    <a:extraClrScheme>
      <a:clrScheme name="Default Design 3">
        <a:dk1>
          <a:srgbClr val="010000"/>
        </a:dk1>
        <a:lt1>
          <a:srgbClr val="C0C0C0"/>
        </a:lt1>
        <a:dk2>
          <a:srgbClr val="010000"/>
        </a:dk2>
        <a:lt2>
          <a:srgbClr val="C0C0C0"/>
        </a:lt2>
        <a:accent1>
          <a:srgbClr val="969696"/>
        </a:accent1>
        <a:accent2>
          <a:srgbClr val="000000"/>
        </a:accent2>
        <a:accent3>
          <a:srgbClr val="DCDCDC"/>
        </a:accent3>
        <a:accent4>
          <a:srgbClr val="010000"/>
        </a:accent4>
        <a:accent5>
          <a:srgbClr val="C9C9C9"/>
        </a:accent5>
        <a:accent6>
          <a:srgbClr val="000000"/>
        </a:accent6>
        <a:hlink>
          <a:srgbClr val="FFFFFF"/>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00"/>
        </a:lt1>
        <a:dk2>
          <a:srgbClr val="000066"/>
        </a:dk2>
        <a:lt2>
          <a:srgbClr val="99CC00"/>
        </a:lt2>
        <a:accent1>
          <a:srgbClr val="99CC00"/>
        </a:accent1>
        <a:accent2>
          <a:srgbClr val="FFFF00"/>
        </a:accent2>
        <a:accent3>
          <a:srgbClr val="AAAAB8"/>
        </a:accent3>
        <a:accent4>
          <a:srgbClr val="DADA00"/>
        </a:accent4>
        <a:accent5>
          <a:srgbClr val="CAE2AA"/>
        </a:accent5>
        <a:accent6>
          <a:srgbClr val="E7E700"/>
        </a:accent6>
        <a:hlink>
          <a:srgbClr val="9999FF"/>
        </a:hlink>
        <a:folHlink>
          <a:srgbClr val="9933FF"/>
        </a:folHlink>
      </a:clrScheme>
      <a:clrMap bg1="dk2" tx1="lt1" bg2="dk1" tx2="lt2" accent1="accent1" accent2="accent2" accent3="accent3" accent4="accent4" accent5="accent5" accent6="accent6" hlink="hlink" folHlink="folHlink"/>
    </a:extraClrScheme>
    <a:extraClrScheme>
      <a:clrScheme name="Default Design 5">
        <a:dk1>
          <a:srgbClr val="969696"/>
        </a:dk1>
        <a:lt1>
          <a:srgbClr val="FFCC00"/>
        </a:lt1>
        <a:dk2>
          <a:srgbClr val="FF6600"/>
        </a:dk2>
        <a:lt2>
          <a:srgbClr val="009900"/>
        </a:lt2>
        <a:accent1>
          <a:srgbClr val="FFCC00"/>
        </a:accent1>
        <a:accent2>
          <a:srgbClr val="009900"/>
        </a:accent2>
        <a:accent3>
          <a:srgbClr val="FFB8AA"/>
        </a:accent3>
        <a:accent4>
          <a:srgbClr val="DAAE00"/>
        </a:accent4>
        <a:accent5>
          <a:srgbClr val="FFE2AA"/>
        </a:accent5>
        <a:accent6>
          <a:srgbClr val="008A00"/>
        </a:accent6>
        <a:hlink>
          <a:srgbClr val="FFFFFF"/>
        </a:hlink>
        <a:folHlink>
          <a:srgbClr val="FF9966"/>
        </a:folHlink>
      </a:clrScheme>
      <a:clrMap bg1="dk2" tx1="lt1" bg2="dk1" tx2="lt2" accent1="accent1" accent2="accent2" accent3="accent3" accent4="accent4" accent5="accent5" accent6="accent6" hlink="hlink" folHlink="folHlink"/>
    </a:extraClrScheme>
    <a:extraClrScheme>
      <a:clrScheme name="Default Design 6">
        <a:dk1>
          <a:srgbClr val="000000"/>
        </a:dk1>
        <a:lt1>
          <a:srgbClr val="FFCC00"/>
        </a:lt1>
        <a:dk2>
          <a:srgbClr val="336600"/>
        </a:dk2>
        <a:lt2>
          <a:srgbClr val="969696"/>
        </a:lt2>
        <a:accent1>
          <a:srgbClr val="336600"/>
        </a:accent1>
        <a:accent2>
          <a:srgbClr val="CCCC00"/>
        </a:accent2>
        <a:accent3>
          <a:srgbClr val="FFE2AA"/>
        </a:accent3>
        <a:accent4>
          <a:srgbClr val="000000"/>
        </a:accent4>
        <a:accent5>
          <a:srgbClr val="ADB8AA"/>
        </a:accent5>
        <a:accent6>
          <a:srgbClr val="B9B900"/>
        </a:accent6>
        <a:hlink>
          <a:srgbClr val="FFFFFF"/>
        </a:hlink>
        <a:folHlink>
          <a:srgbClr val="FFFFAF"/>
        </a:folHlink>
      </a:clrScheme>
      <a:clrMap bg1="lt1" tx1="dk1" bg2="lt2" tx2="dk2" accent1="accent1" accent2="accent2" accent3="accent3" accent4="accent4" accent5="accent5" accent6="accent6" hlink="hlink" folHlink="folHlink"/>
    </a:extraClrScheme>
    <a:extraClrScheme>
      <a:clrScheme name="Default Design 7">
        <a:dk1>
          <a:srgbClr val="010000"/>
        </a:dk1>
        <a:lt1>
          <a:srgbClr val="99CCFF"/>
        </a:lt1>
        <a:dk2>
          <a:srgbClr val="666633"/>
        </a:dk2>
        <a:lt2>
          <a:srgbClr val="969696"/>
        </a:lt2>
        <a:accent1>
          <a:srgbClr val="666633"/>
        </a:accent1>
        <a:accent2>
          <a:srgbClr val="FFCC00"/>
        </a:accent2>
        <a:accent3>
          <a:srgbClr val="CAE2FF"/>
        </a:accent3>
        <a:accent4>
          <a:srgbClr val="010000"/>
        </a:accent4>
        <a:accent5>
          <a:srgbClr val="B8B8AD"/>
        </a:accent5>
        <a:accent6>
          <a:srgbClr val="E7B900"/>
        </a:accent6>
        <a:hlink>
          <a:srgbClr val="FFFFFF"/>
        </a:hlink>
        <a:folHlink>
          <a:srgbClr val="CCECFF"/>
        </a:folHlink>
      </a:clrScheme>
      <a:clrMap bg1="lt1" tx1="dk1" bg2="lt2" tx2="dk2" accent1="accent1" accent2="accent2" accent3="accent3" accent4="accent4" accent5="accent5" accent6="accent6" hlink="hlink" folHlink="folHlink"/>
    </a:extraClrScheme>
    <a:extraClrScheme>
      <a:clrScheme name="Default Design 8">
        <a:dk1>
          <a:srgbClr val="9900CC"/>
        </a:dk1>
        <a:lt1>
          <a:srgbClr val="FFCC00"/>
        </a:lt1>
        <a:dk2>
          <a:srgbClr val="FF3300"/>
        </a:dk2>
        <a:lt2>
          <a:srgbClr val="969696"/>
        </a:lt2>
        <a:accent1>
          <a:srgbClr val="FF3300"/>
        </a:accent1>
        <a:accent2>
          <a:srgbClr val="FFCC00"/>
        </a:accent2>
        <a:accent3>
          <a:srgbClr val="FFE2AA"/>
        </a:accent3>
        <a:accent4>
          <a:srgbClr val="8200AE"/>
        </a:accent4>
        <a:accent5>
          <a:srgbClr val="FFADAA"/>
        </a:accent5>
        <a:accent6>
          <a:srgbClr val="E7B900"/>
        </a:accent6>
        <a:hlink>
          <a:srgbClr val="FFFFFF"/>
        </a:hlink>
        <a:folHlink>
          <a:srgbClr val="FFFFCC"/>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Default Design">
  <a:themeElements>
    <a:clrScheme name="2_Default Design 7">
      <a:dk1>
        <a:srgbClr val="010000"/>
      </a:dk1>
      <a:lt1>
        <a:srgbClr val="99CCFF"/>
      </a:lt1>
      <a:dk2>
        <a:srgbClr val="666633"/>
      </a:dk2>
      <a:lt2>
        <a:srgbClr val="969696"/>
      </a:lt2>
      <a:accent1>
        <a:srgbClr val="666633"/>
      </a:accent1>
      <a:accent2>
        <a:srgbClr val="FFCC00"/>
      </a:accent2>
      <a:accent3>
        <a:srgbClr val="CAE2FF"/>
      </a:accent3>
      <a:accent4>
        <a:srgbClr val="010000"/>
      </a:accent4>
      <a:accent5>
        <a:srgbClr val="B8B8AD"/>
      </a:accent5>
      <a:accent6>
        <a:srgbClr val="E7B900"/>
      </a:accent6>
      <a:hlink>
        <a:srgbClr val="FFFFFF"/>
      </a:hlink>
      <a:folHlink>
        <a:srgbClr val="CCECFF"/>
      </a:folHlink>
    </a:clrScheme>
    <a:fontScheme name="2_Default Desig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2_Default Design 1">
        <a:dk1>
          <a:srgbClr val="4D4D4D"/>
        </a:dk1>
        <a:lt1>
          <a:srgbClr val="FFFFFF"/>
        </a:lt1>
        <a:dk2>
          <a:srgbClr val="006666"/>
        </a:dk2>
        <a:lt2>
          <a:srgbClr val="CC9900"/>
        </a:lt2>
        <a:accent1>
          <a:srgbClr val="CC9900"/>
        </a:accent1>
        <a:accent2>
          <a:srgbClr val="800000"/>
        </a:accent2>
        <a:accent3>
          <a:srgbClr val="AAB8B8"/>
        </a:accent3>
        <a:accent4>
          <a:srgbClr val="DADADA"/>
        </a:accent4>
        <a:accent5>
          <a:srgbClr val="E2CAAA"/>
        </a:accent5>
        <a:accent6>
          <a:srgbClr val="730000"/>
        </a:accent6>
        <a:hlink>
          <a:srgbClr val="C0C0C0"/>
        </a:hlink>
        <a:folHlink>
          <a:srgbClr val="969696"/>
        </a:folHlink>
      </a:clrScheme>
      <a:clrMap bg1="dk2" tx1="lt1" bg2="dk1" tx2="lt2" accent1="accent1" accent2="accent2" accent3="accent3" accent4="accent4" accent5="accent5" accent6="accent6" hlink="hlink" folHlink="folHlink"/>
    </a:extraClrScheme>
    <a:extraClrScheme>
      <a:clrScheme name="2_Default Design 2">
        <a:dk1>
          <a:srgbClr val="4D4D4D"/>
        </a:dk1>
        <a:lt1>
          <a:srgbClr val="99CCFF"/>
        </a:lt1>
        <a:dk2>
          <a:srgbClr val="4D4D4D"/>
        </a:dk2>
        <a:lt2>
          <a:srgbClr val="000000"/>
        </a:lt2>
        <a:accent1>
          <a:srgbClr val="990099"/>
        </a:accent1>
        <a:accent2>
          <a:srgbClr val="FFCC00"/>
        </a:accent2>
        <a:accent3>
          <a:srgbClr val="CAE2FF"/>
        </a:accent3>
        <a:accent4>
          <a:srgbClr val="404040"/>
        </a:accent4>
        <a:accent5>
          <a:srgbClr val="CAAACA"/>
        </a:accent5>
        <a:accent6>
          <a:srgbClr val="E7B900"/>
        </a:accent6>
        <a:hlink>
          <a:srgbClr val="FFFFFF"/>
        </a:hlink>
        <a:folHlink>
          <a:srgbClr val="EAEAEA"/>
        </a:folHlink>
      </a:clrScheme>
      <a:clrMap bg1="lt1" tx1="dk1" bg2="lt2" tx2="dk2" accent1="accent1" accent2="accent2" accent3="accent3" accent4="accent4" accent5="accent5" accent6="accent6" hlink="hlink" folHlink="folHlink"/>
    </a:extraClrScheme>
    <a:extraClrScheme>
      <a:clrScheme name="2_Default Design 3">
        <a:dk1>
          <a:srgbClr val="010000"/>
        </a:dk1>
        <a:lt1>
          <a:srgbClr val="C0C0C0"/>
        </a:lt1>
        <a:dk2>
          <a:srgbClr val="010000"/>
        </a:dk2>
        <a:lt2>
          <a:srgbClr val="C0C0C0"/>
        </a:lt2>
        <a:accent1>
          <a:srgbClr val="969696"/>
        </a:accent1>
        <a:accent2>
          <a:srgbClr val="000000"/>
        </a:accent2>
        <a:accent3>
          <a:srgbClr val="DCDCDC"/>
        </a:accent3>
        <a:accent4>
          <a:srgbClr val="010000"/>
        </a:accent4>
        <a:accent5>
          <a:srgbClr val="C9C9C9"/>
        </a:accent5>
        <a:accent6>
          <a:srgbClr val="000000"/>
        </a:accent6>
        <a:hlink>
          <a:srgbClr val="FFFFFF"/>
        </a:hlink>
        <a:folHlink>
          <a:srgbClr val="EAEAEA"/>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00"/>
        </a:lt1>
        <a:dk2>
          <a:srgbClr val="000066"/>
        </a:dk2>
        <a:lt2>
          <a:srgbClr val="99CC00"/>
        </a:lt2>
        <a:accent1>
          <a:srgbClr val="99CC00"/>
        </a:accent1>
        <a:accent2>
          <a:srgbClr val="FFFF00"/>
        </a:accent2>
        <a:accent3>
          <a:srgbClr val="AAAAB8"/>
        </a:accent3>
        <a:accent4>
          <a:srgbClr val="DADA00"/>
        </a:accent4>
        <a:accent5>
          <a:srgbClr val="CAE2AA"/>
        </a:accent5>
        <a:accent6>
          <a:srgbClr val="E7E700"/>
        </a:accent6>
        <a:hlink>
          <a:srgbClr val="9999FF"/>
        </a:hlink>
        <a:folHlink>
          <a:srgbClr val="9933FF"/>
        </a:folHlink>
      </a:clrScheme>
      <a:clrMap bg1="dk2" tx1="lt1" bg2="dk1" tx2="lt2" accent1="accent1" accent2="accent2" accent3="accent3" accent4="accent4" accent5="accent5" accent6="accent6" hlink="hlink" folHlink="folHlink"/>
    </a:extraClrScheme>
    <a:extraClrScheme>
      <a:clrScheme name="2_Default Design 5">
        <a:dk1>
          <a:srgbClr val="969696"/>
        </a:dk1>
        <a:lt1>
          <a:srgbClr val="FFCC00"/>
        </a:lt1>
        <a:dk2>
          <a:srgbClr val="FF6600"/>
        </a:dk2>
        <a:lt2>
          <a:srgbClr val="009900"/>
        </a:lt2>
        <a:accent1>
          <a:srgbClr val="FFCC00"/>
        </a:accent1>
        <a:accent2>
          <a:srgbClr val="009900"/>
        </a:accent2>
        <a:accent3>
          <a:srgbClr val="FFB8AA"/>
        </a:accent3>
        <a:accent4>
          <a:srgbClr val="DAAE00"/>
        </a:accent4>
        <a:accent5>
          <a:srgbClr val="FFE2AA"/>
        </a:accent5>
        <a:accent6>
          <a:srgbClr val="008A00"/>
        </a:accent6>
        <a:hlink>
          <a:srgbClr val="FFFFFF"/>
        </a:hlink>
        <a:folHlink>
          <a:srgbClr val="FF9966"/>
        </a:folHlink>
      </a:clrScheme>
      <a:clrMap bg1="dk2" tx1="lt1" bg2="dk1" tx2="lt2" accent1="accent1" accent2="accent2" accent3="accent3" accent4="accent4" accent5="accent5" accent6="accent6" hlink="hlink" folHlink="folHlink"/>
    </a:extraClrScheme>
    <a:extraClrScheme>
      <a:clrScheme name="2_Default Design 6">
        <a:dk1>
          <a:srgbClr val="000000"/>
        </a:dk1>
        <a:lt1>
          <a:srgbClr val="FFCC00"/>
        </a:lt1>
        <a:dk2>
          <a:srgbClr val="336600"/>
        </a:dk2>
        <a:lt2>
          <a:srgbClr val="969696"/>
        </a:lt2>
        <a:accent1>
          <a:srgbClr val="336600"/>
        </a:accent1>
        <a:accent2>
          <a:srgbClr val="CCCC00"/>
        </a:accent2>
        <a:accent3>
          <a:srgbClr val="FFE2AA"/>
        </a:accent3>
        <a:accent4>
          <a:srgbClr val="000000"/>
        </a:accent4>
        <a:accent5>
          <a:srgbClr val="ADB8AA"/>
        </a:accent5>
        <a:accent6>
          <a:srgbClr val="B9B900"/>
        </a:accent6>
        <a:hlink>
          <a:srgbClr val="FFFFFF"/>
        </a:hlink>
        <a:folHlink>
          <a:srgbClr val="FFFFAF"/>
        </a:folHlink>
      </a:clrScheme>
      <a:clrMap bg1="lt1" tx1="dk1" bg2="lt2" tx2="dk2" accent1="accent1" accent2="accent2" accent3="accent3" accent4="accent4" accent5="accent5" accent6="accent6" hlink="hlink" folHlink="folHlink"/>
    </a:extraClrScheme>
    <a:extraClrScheme>
      <a:clrScheme name="2_Default Design 7">
        <a:dk1>
          <a:srgbClr val="010000"/>
        </a:dk1>
        <a:lt1>
          <a:srgbClr val="99CCFF"/>
        </a:lt1>
        <a:dk2>
          <a:srgbClr val="666633"/>
        </a:dk2>
        <a:lt2>
          <a:srgbClr val="969696"/>
        </a:lt2>
        <a:accent1>
          <a:srgbClr val="666633"/>
        </a:accent1>
        <a:accent2>
          <a:srgbClr val="FFCC00"/>
        </a:accent2>
        <a:accent3>
          <a:srgbClr val="CAE2FF"/>
        </a:accent3>
        <a:accent4>
          <a:srgbClr val="010000"/>
        </a:accent4>
        <a:accent5>
          <a:srgbClr val="B8B8AD"/>
        </a:accent5>
        <a:accent6>
          <a:srgbClr val="E7B900"/>
        </a:accent6>
        <a:hlink>
          <a:srgbClr val="FFFFFF"/>
        </a:hlink>
        <a:folHlink>
          <a:srgbClr val="CCECFF"/>
        </a:folHlink>
      </a:clrScheme>
      <a:clrMap bg1="lt1" tx1="dk1" bg2="lt2" tx2="dk2" accent1="accent1" accent2="accent2" accent3="accent3" accent4="accent4" accent5="accent5" accent6="accent6" hlink="hlink" folHlink="folHlink"/>
    </a:extraClrScheme>
    <a:extraClrScheme>
      <a:clrScheme name="2_Default Design 8">
        <a:dk1>
          <a:srgbClr val="9900CC"/>
        </a:dk1>
        <a:lt1>
          <a:srgbClr val="FFCC00"/>
        </a:lt1>
        <a:dk2>
          <a:srgbClr val="FF3300"/>
        </a:dk2>
        <a:lt2>
          <a:srgbClr val="969696"/>
        </a:lt2>
        <a:accent1>
          <a:srgbClr val="FF3300"/>
        </a:accent1>
        <a:accent2>
          <a:srgbClr val="FFCC00"/>
        </a:accent2>
        <a:accent3>
          <a:srgbClr val="FFE2AA"/>
        </a:accent3>
        <a:accent4>
          <a:srgbClr val="8200AE"/>
        </a:accent4>
        <a:accent5>
          <a:srgbClr val="FFADAA"/>
        </a:accent5>
        <a:accent6>
          <a:srgbClr val="E7B900"/>
        </a:accent6>
        <a:hlink>
          <a:srgbClr val="FFFFFF"/>
        </a:hlink>
        <a:folHlink>
          <a:srgbClr val="FFFFCC"/>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Botany design template">
  <a:themeElements>
    <a:clrScheme name="Botany design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otany design templat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Botany design 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otany design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otany design 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otany design 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otany design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otany design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otany design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Botany design template">
  <a:themeElements>
    <a:clrScheme name="Botany design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otany design templat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otany design 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otany design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otany design 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otany design 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otany design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otany design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otany design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Designs\Dads Tie.pot</Template>
  <TotalTime>23151</TotalTime>
  <Words>6178</Words>
  <Application>Microsoft Office PowerPoint</Application>
  <PresentationFormat>Widescreen</PresentationFormat>
  <Paragraphs>1460</Paragraphs>
  <Slides>162</Slides>
  <Notes>145</Notes>
  <HiddenSlides>0</HiddenSlides>
  <MMClips>1</MMClips>
  <ScaleCrop>false</ScaleCrop>
  <HeadingPairs>
    <vt:vector size="8" baseType="variant">
      <vt:variant>
        <vt:lpstr>Fonts Used</vt:lpstr>
      </vt:variant>
      <vt:variant>
        <vt:i4>16</vt:i4>
      </vt:variant>
      <vt:variant>
        <vt:lpstr>Theme</vt:lpstr>
      </vt:variant>
      <vt:variant>
        <vt:i4>10</vt:i4>
      </vt:variant>
      <vt:variant>
        <vt:lpstr>Embedded OLE Servers</vt:lpstr>
      </vt:variant>
      <vt:variant>
        <vt:i4>1</vt:i4>
      </vt:variant>
      <vt:variant>
        <vt:lpstr>Slide Titles</vt:lpstr>
      </vt:variant>
      <vt:variant>
        <vt:i4>162</vt:i4>
      </vt:variant>
    </vt:vector>
  </HeadingPairs>
  <TitlesOfParts>
    <vt:vector size="189" baseType="lpstr">
      <vt:lpstr>Arial</vt:lpstr>
      <vt:lpstr>Arial Black</vt:lpstr>
      <vt:lpstr>Book Antiqua</vt:lpstr>
      <vt:lpstr>Bookman Old Style</vt:lpstr>
      <vt:lpstr>Calibri</vt:lpstr>
      <vt:lpstr>Candara</vt:lpstr>
      <vt:lpstr>Century Gothic</vt:lpstr>
      <vt:lpstr>Garamond</vt:lpstr>
      <vt:lpstr>Merriweather</vt:lpstr>
      <vt:lpstr>Monotype Sorts</vt:lpstr>
      <vt:lpstr>Symbol</vt:lpstr>
      <vt:lpstr>Tahoma</vt:lpstr>
      <vt:lpstr>Times New Roman</vt:lpstr>
      <vt:lpstr>Verdana</vt:lpstr>
      <vt:lpstr>Wingdings</vt:lpstr>
      <vt:lpstr>Wingdings 3</vt:lpstr>
      <vt:lpstr>Dads Tie</vt:lpstr>
      <vt:lpstr>Default Design</vt:lpstr>
      <vt:lpstr>1_Default Design</vt:lpstr>
      <vt:lpstr>2_Dads Tie</vt:lpstr>
      <vt:lpstr>3_Dads Tie</vt:lpstr>
      <vt:lpstr>4_Dads Tie</vt:lpstr>
      <vt:lpstr>6_Default Design</vt:lpstr>
      <vt:lpstr>1_Botany design template</vt:lpstr>
      <vt:lpstr>Botany design template</vt:lpstr>
      <vt:lpstr>Slice</vt:lpstr>
      <vt:lpstr>Chart</vt:lpstr>
      <vt:lpstr>Home Pesticide Use                     Risks &amp; Benefits</vt:lpstr>
      <vt:lpstr>PowerPoint Presentation</vt:lpstr>
      <vt:lpstr>Which type of gardener are you?</vt:lpstr>
      <vt:lpstr>Have you ever heard of the Board of Pesticides Control (BPC)?</vt:lpstr>
      <vt:lpstr>What is your opinion of the BPC?</vt:lpstr>
      <vt:lpstr>PowerPoint Presentation</vt:lpstr>
      <vt:lpstr>PowerPoint Presentation</vt:lpstr>
      <vt:lpstr>PowerPoint Presentation</vt:lpstr>
      <vt:lpstr>We’ve relied on pesticides in the past and still rely on them today</vt:lpstr>
      <vt:lpstr>What is a pest?</vt:lpstr>
      <vt:lpstr>What is a pesticide?</vt:lpstr>
      <vt:lpstr>Which are pesticides?</vt:lpstr>
      <vt:lpstr>Maine pesticide use more common than perceived</vt:lpstr>
      <vt:lpstr>What are pesticides?</vt:lpstr>
      <vt:lpstr>What are Pesticides?</vt:lpstr>
      <vt:lpstr>These are Pesticides?</vt:lpstr>
      <vt:lpstr>EPA exempt pesticides</vt:lpstr>
      <vt:lpstr>What are the risks?</vt:lpstr>
      <vt:lpstr>Caveat emptor!</vt:lpstr>
      <vt:lpstr>What about home remedies</vt:lpstr>
      <vt:lpstr>From Medline Plus – NLM NIH</vt:lpstr>
      <vt:lpstr>What products are NOT pesticides?</vt:lpstr>
      <vt:lpstr>What does registration mean?</vt:lpstr>
      <vt:lpstr>Risk assessment</vt:lpstr>
      <vt:lpstr>What are the benefits?</vt:lpstr>
      <vt:lpstr>PowerPoint Presentation</vt:lpstr>
      <vt:lpstr>Risk vs. Risk</vt:lpstr>
      <vt:lpstr>Risk vs. Risk</vt:lpstr>
      <vt:lpstr>What are the human risks?</vt:lpstr>
      <vt:lpstr>How are the risks determined?</vt:lpstr>
      <vt:lpstr>All pesticides have risks!!!</vt:lpstr>
      <vt:lpstr>Even natural or organic products are toxic!</vt:lpstr>
      <vt:lpstr>“All substances are poisons; there is none which is not a poison.  The right DOSE differentiates a poison from a remedy.”  –Paracelsus (1493-1541)  Even too much water can kill – over 1.5 liters/hour</vt:lpstr>
      <vt:lpstr>Endocrine effects</vt:lpstr>
      <vt:lpstr>PowerPoint Presentation</vt:lpstr>
      <vt:lpstr>One way to quickly assess the risk?</vt:lpstr>
      <vt:lpstr>Please choose the two pesticide formulation types with the lowest exposure potential</vt:lpstr>
      <vt:lpstr>Reduce exposure by using targeted materials</vt:lpstr>
      <vt:lpstr>Which product do you think is the better choice?</vt:lpstr>
      <vt:lpstr>How is risk reduced?- PPE</vt:lpstr>
      <vt:lpstr>What are some “environmental” risks?</vt:lpstr>
      <vt:lpstr>Remember “Silent Spring”</vt:lpstr>
      <vt:lpstr>Today’s wildlife concerns</vt:lpstr>
      <vt:lpstr>Protect Bees and Other Pollinators</vt:lpstr>
      <vt:lpstr>Protect Bees and other Pollinators</vt:lpstr>
      <vt:lpstr>Protect Beneficial Insects</vt:lpstr>
      <vt:lpstr>Recent neonicotinoid research</vt:lpstr>
      <vt:lpstr>Toxicity of Common Organic-Approved Pesticides to Pollinators</vt:lpstr>
      <vt:lpstr>Recent research on botanical pesticides</vt:lpstr>
      <vt:lpstr>Pesticide residues are found on all types of food</vt:lpstr>
      <vt:lpstr>2017 USDA-PDP Sampling</vt:lpstr>
      <vt:lpstr>PDP also detects pesticide residues on organic produce</vt:lpstr>
      <vt:lpstr>Other pesticide risks</vt:lpstr>
      <vt:lpstr>Drift</vt:lpstr>
      <vt:lpstr>Pesticides Can Drift or Run Off Into Surface Waters</vt:lpstr>
      <vt:lpstr>Pesticides Can Leach Into Groundwater</vt:lpstr>
      <vt:lpstr> Evidence? Maine Studies</vt:lpstr>
      <vt:lpstr>Home pesticide use - Worst case scenario</vt:lpstr>
      <vt:lpstr>Agricultural Use Groundwater Monitoring Results</vt:lpstr>
      <vt:lpstr>Pesticides Can Run-off Into Surface Waters</vt:lpstr>
      <vt:lpstr>Surface Water/sediment Sampling – Home, Lawn &amp; Garden Pesticides</vt:lpstr>
      <vt:lpstr>PowerPoint Presentation</vt:lpstr>
      <vt:lpstr>PowerPoint Presentation</vt:lpstr>
      <vt:lpstr>BPC Gulf of Maine Study 2015 </vt:lpstr>
      <vt:lpstr>USGS National Water Quality Assessment</vt:lpstr>
      <vt:lpstr>Prevent water contamination</vt:lpstr>
      <vt:lpstr>Storage</vt:lpstr>
      <vt:lpstr>Disposal</vt:lpstr>
      <vt:lpstr>PowerPoint Presentation</vt:lpstr>
      <vt:lpstr>PowerPoint Presentation</vt:lpstr>
      <vt:lpstr>Which product is most risky to handle?</vt:lpstr>
      <vt:lpstr>Think First…. Spray Last</vt:lpstr>
      <vt:lpstr>1997 Legislative Mandate</vt:lpstr>
      <vt:lpstr>Look at the big picture</vt:lpstr>
      <vt:lpstr>Use site appropriate, non-invasive plants</vt:lpstr>
      <vt:lpstr>Right plant, right place, right purpose</vt:lpstr>
      <vt:lpstr>Use a diversity of plants &amp; grasses</vt:lpstr>
      <vt:lpstr>Create wildlife habitats</vt:lpstr>
      <vt:lpstr>Habitat enhancement for beneficials</vt:lpstr>
      <vt:lpstr>PowerPoint Presentation</vt:lpstr>
      <vt:lpstr>Pretty ornamentals? Pests?</vt:lpstr>
      <vt:lpstr>Birds can also be our allies</vt:lpstr>
      <vt:lpstr>On average natives support 12x more lepidopteran species</vt:lpstr>
      <vt:lpstr>Reduce lawn area</vt:lpstr>
      <vt:lpstr>Use low input plant varieties</vt:lpstr>
      <vt:lpstr>Protect lakes &amp; streams with buffers</vt:lpstr>
      <vt:lpstr>Reduce runoff</vt:lpstr>
      <vt:lpstr>Reduce reliance on pesticides, fertilizers and water</vt:lpstr>
      <vt:lpstr>Where to learn more</vt:lpstr>
      <vt:lpstr>Use common sense pest management</vt:lpstr>
      <vt:lpstr>PowerPoint Presentation</vt:lpstr>
      <vt:lpstr>Know Your Pest</vt:lpstr>
      <vt:lpstr>Is it a pest problem?</vt:lpstr>
      <vt:lpstr>Is this a disease?</vt:lpstr>
      <vt:lpstr>What caused this?</vt:lpstr>
      <vt:lpstr>What caused this?</vt:lpstr>
      <vt:lpstr>Not good</vt:lpstr>
      <vt:lpstr>Welcome or Unwelcome? </vt:lpstr>
      <vt:lpstr>Tachinid fly (the so-called “winsome fly”) laying an egg on a Japanese beetle adult</vt:lpstr>
      <vt:lpstr>We love the good “bugs!”</vt:lpstr>
      <vt:lpstr>Welcome or Unwelcome?</vt:lpstr>
      <vt:lpstr>Good bug in action</vt:lpstr>
      <vt:lpstr>Welcome or Unwelcome?</vt:lpstr>
      <vt:lpstr>Flower fly larvae eat aphids!</vt:lpstr>
      <vt:lpstr>Science fiction monster?</vt:lpstr>
      <vt:lpstr>Delicate beauty</vt:lpstr>
      <vt:lpstr>Proceed with caution to protect beneficial insects</vt:lpstr>
      <vt:lpstr>Know Your Pest</vt:lpstr>
      <vt:lpstr>Cultural Controls</vt:lpstr>
      <vt:lpstr>Cultural controls</vt:lpstr>
      <vt:lpstr>Select slow release fertilizers</vt:lpstr>
      <vt:lpstr>Water management is crucial</vt:lpstr>
      <vt:lpstr>Colorado Potato Beetle</vt:lpstr>
      <vt:lpstr>Cultural Controls – Late Blight</vt:lpstr>
      <vt:lpstr>Look for varieties that are resistant to disease</vt:lpstr>
      <vt:lpstr>PowerPoint Presentation</vt:lpstr>
      <vt:lpstr>PowerPoint Presentation</vt:lpstr>
      <vt:lpstr>Japanese Beetle</vt:lpstr>
      <vt:lpstr>Physical IPM Methods</vt:lpstr>
      <vt:lpstr>Physical Methods</vt:lpstr>
      <vt:lpstr>Do you need a pesticide?</vt:lpstr>
      <vt:lpstr>Is the pest protected?</vt:lpstr>
      <vt:lpstr>Don’t apply when you can’t hit a susceptible target</vt:lpstr>
      <vt:lpstr>Timing is everything?</vt:lpstr>
      <vt:lpstr>Nobody home!</vt:lpstr>
      <vt:lpstr>The key to proper use</vt:lpstr>
      <vt:lpstr>The old days</vt:lpstr>
      <vt:lpstr>Great directions!</vt:lpstr>
      <vt:lpstr>Today’s label</vt:lpstr>
      <vt:lpstr>Colorado Potato Beetle Beater is a moderately hazardous pesticide.</vt:lpstr>
      <vt:lpstr>False – Caution = slight hazard</vt:lpstr>
      <vt:lpstr>Colorado Potato Beetle Beater should be applied before the pest is seen. </vt:lpstr>
      <vt:lpstr>False</vt:lpstr>
      <vt:lpstr>Colorado Potato Beetle Beater is approved for organic production so it is not harmful to the environment. </vt:lpstr>
      <vt:lpstr>False</vt:lpstr>
      <vt:lpstr>How many tablespoons of Colorado Potato Beetle Beater should you add to a 3 gallon sprayer? </vt:lpstr>
      <vt:lpstr>12 Tbs for 3 gallons of spray</vt:lpstr>
      <vt:lpstr>Colorado Potato Beetle Beater is a good choice for treating asparagus spears for asparagus beetle damage</vt:lpstr>
      <vt:lpstr>False – may only treat post harvest</vt:lpstr>
      <vt:lpstr>What protective equipment must be worn when mixing Colorado Potato Beetle Beater? </vt:lpstr>
      <vt:lpstr>Nothing is required… But</vt:lpstr>
      <vt:lpstr>Purchase wisely</vt:lpstr>
      <vt:lpstr>Prepare for the application</vt:lpstr>
      <vt:lpstr>Apply properly &amp; be cautious</vt:lpstr>
      <vt:lpstr>Why treat the whole tree?</vt:lpstr>
      <vt:lpstr>Why treat the whole tree?</vt:lpstr>
      <vt:lpstr>Broadcast applications</vt:lpstr>
      <vt:lpstr>If you must apply a pesticide</vt:lpstr>
      <vt:lpstr>If you must apply a pesticide</vt:lpstr>
      <vt:lpstr>If you must apply a pesticide</vt:lpstr>
      <vt:lpstr>You must wait 10 days before re-applying Colorado Potato Beetle Beater to apples. </vt:lpstr>
      <vt:lpstr>True</vt:lpstr>
      <vt:lpstr>It is appropriate to use Colorado Potato Beetle Beater if you will be selling your produce. </vt:lpstr>
      <vt:lpstr>False</vt:lpstr>
      <vt:lpstr>Colorado Potato Beetle Beater is best applied to apple trees just as they reach full bloom.</vt:lpstr>
      <vt:lpstr>False</vt:lpstr>
      <vt:lpstr>Who you gonna call?</vt:lpstr>
      <vt:lpstr>BPC Web Pages</vt:lpstr>
      <vt:lpstr>PowerPoint Presentation</vt:lpstr>
      <vt:lpstr>Summary</vt:lpstr>
      <vt:lpstr>PowerPoint Presentation</vt:lpstr>
      <vt:lpstr>Please rate this presentation</vt:lpstr>
    </vt:vector>
  </TitlesOfParts>
  <Company>State of Maine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Launder Contaminated Clothing Separately</dc:title>
  <dc:creator>Gary Fish</dc:creator>
  <cp:lastModifiedBy>Couture, Amanda</cp:lastModifiedBy>
  <cp:revision>655</cp:revision>
  <cp:lastPrinted>2019-08-26T19:29:59Z</cp:lastPrinted>
  <dcterms:created xsi:type="dcterms:W3CDTF">2001-05-07T14:40:55Z</dcterms:created>
  <dcterms:modified xsi:type="dcterms:W3CDTF">2020-02-14T21:08:05Z</dcterms:modified>
</cp:coreProperties>
</file>